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208912" cy="1728192"/>
          </a:xfrm>
        </p:spPr>
        <p:txBody>
          <a:bodyPr>
            <a:normAutofit/>
          </a:bodyPr>
          <a:lstStyle/>
          <a:p>
            <a:pPr fontAlgn="t"/>
            <a:r>
              <a:rPr lang="ar-SA" sz="3600" dirty="0">
                <a:effectLst/>
              </a:rPr>
              <a:t>المجلس العلمي يصدر عدداً من التعيينات لأعضاء هيئة التدريس بالجامعة</a:t>
            </a:r>
            <a:endParaRPr lang="ar-SA" sz="3400" dirty="0"/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539552" y="2132856"/>
            <a:ext cx="7992888" cy="4104456"/>
          </a:xfrm>
        </p:spPr>
        <p:txBody>
          <a:bodyPr>
            <a:normAutofit/>
          </a:bodyPr>
          <a:lstStyle/>
          <a:p>
            <a:pPr fontAlgn="t"/>
            <a:r>
              <a:rPr lang="ar-SA" b="1" dirty="0"/>
              <a:t>عقد المجلس العلمي بوكالة الجامعة للدراسات العليا والبحث العلمي اجتماعه السادس للعام الجامعي 1435/1436هـ برئاسة الأستاذ الدكتور محمد بن عبدالله الشايع وكيل الجامعة للدراسات العليا والبحث العلمي رئيس المجلس العلمي وقد أوضح أمين المجلس العلمي الدكتور إبراهيم </a:t>
            </a:r>
            <a:r>
              <a:rPr lang="ar-SA" b="1" dirty="0" err="1"/>
              <a:t>الحسينان</a:t>
            </a:r>
            <a:r>
              <a:rPr lang="ar-SA" b="1" dirty="0"/>
              <a:t> أن المجلس ناقش العديد من الموضوعات المدرجة على قائمة أعماله واتخذ بشأنها عدداً من التوصيات ومن أهمها تعيين الدكتور محمد بن عبدالله </a:t>
            </a:r>
            <a:r>
              <a:rPr lang="ar-SA" b="1" dirty="0" err="1"/>
              <a:t>العيدروس</a:t>
            </a:r>
            <a:r>
              <a:rPr lang="ar-SA" b="1" dirty="0"/>
              <a:t> أستاذ مساعد بقسم المختبرات الطبية بكلية العلوم الطبية التطبيقية، والدكتور عادل فازع المطيري استاذ مساعد بقسم التمريض بكلية العلوم الطبية </a:t>
            </a:r>
            <a:r>
              <a:rPr lang="ar-SA" b="1" dirty="0" smtClean="0"/>
              <a:t>التطبيقية . وكذلك </a:t>
            </a:r>
            <a:r>
              <a:rPr lang="ar-SA" b="1" dirty="0"/>
              <a:t>الموافقة على تحكيم عدداً من الكتب العلمية والمؤلفة المقدمة من مركز النشر والترجمة .  </a:t>
            </a:r>
          </a:p>
          <a:p>
            <a:pPr marL="0" indent="0">
              <a:buNone/>
            </a:pP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7575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9117"/>
            <a:ext cx="8460432" cy="56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631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1777</TotalTime>
  <Words>109</Words>
  <Application>Microsoft Office PowerPoint</Application>
  <PresentationFormat>عرض على الشاشة (3:4)‏</PresentationFormat>
  <Paragraphs>2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المجلس العلمي يصدر عدداً من التعيينات لأعضاء هيئة التدريس بالجامعة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62</cp:revision>
  <dcterms:created xsi:type="dcterms:W3CDTF">2015-02-10T13:06:57Z</dcterms:created>
  <dcterms:modified xsi:type="dcterms:W3CDTF">2015-02-13T18:03:42Z</dcterms:modified>
</cp:coreProperties>
</file>