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052736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ar-SA" sz="3600" dirty="0">
                <a:effectLst/>
              </a:rPr>
              <a:t>الموافقة على ابتعاث عدد من المعيدين والمحاضرين</a:t>
            </a: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539552" y="2132856"/>
            <a:ext cx="7992888" cy="4104456"/>
          </a:xfrm>
        </p:spPr>
        <p:txBody>
          <a:bodyPr>
            <a:normAutofit lnSpcReduction="10000"/>
          </a:bodyPr>
          <a:lstStyle/>
          <a:p>
            <a:pPr fontAlgn="t"/>
            <a:r>
              <a:rPr lang="ar-SA" b="1" dirty="0"/>
              <a:t>وافق معالي مدير الجامعة على ابتعاث عدد (7) من المحاضرين لعدة دول منها أمريكا وبريطانيا واستراليا وإيطاليا وذلك لدراسة </a:t>
            </a:r>
            <a:r>
              <a:rPr lang="ar-SA" b="1" dirty="0" err="1"/>
              <a:t>الدكتوراة</a:t>
            </a:r>
            <a:r>
              <a:rPr lang="ar-SA" b="1" dirty="0"/>
              <a:t> في تخصصات مختلفة ، كما وافق سعادته على ترقية عدد (4) من المبتعثين من مرحلة اللغة إلى مرحلة الماجستير ، وتمت الموافقة على ابتعاث (3) من المعيدات لدراسة الماجستير بجامعة الملك سعود ،وجامعة الملك عبدالعزيز ،وجامعة الإمام محمد بن </a:t>
            </a:r>
            <a:r>
              <a:rPr lang="ar-SA" b="1" dirty="0" err="1"/>
              <a:t>سعودالاسلامية</a:t>
            </a:r>
            <a:r>
              <a:rPr lang="ar-SA" b="1" dirty="0"/>
              <a:t> ، والموافقة على </a:t>
            </a:r>
            <a:r>
              <a:rPr lang="ar-SA" b="1" dirty="0" err="1"/>
              <a:t>إبتعاث</a:t>
            </a:r>
            <a:r>
              <a:rPr lang="ar-SA" b="1" dirty="0"/>
              <a:t> عدد (2) من المعيدين لدراسة اللغة ببريطانيا، وجاء ذلك بناء على توصيات لجنة </a:t>
            </a:r>
            <a:r>
              <a:rPr lang="ar-SA" b="1" dirty="0" err="1"/>
              <a:t>الإبتعاث</a:t>
            </a:r>
            <a:r>
              <a:rPr lang="ar-SA" b="1" dirty="0"/>
              <a:t> والتدريب التابعة لوكالة الجامعة للدراسات العليا والبحث العلمي خلال جلساتها الخمس المنعقدة خلال العام الجامعي 1435/1436هـ، هذا وقد أوضح سعادة وكيل الجامعة للدراسات العليا والبحث العلمي أهمية </a:t>
            </a:r>
            <a:r>
              <a:rPr lang="ar-SA" b="1" dirty="0" err="1"/>
              <a:t>الإستمرار</a:t>
            </a:r>
            <a:r>
              <a:rPr lang="ar-SA" b="1" dirty="0"/>
              <a:t> على مواكبة نهج التميز الذى تسير عليه الجامعة مع مضاعفة الجهد والسرعة في إنجاز إجراءات أبناء الجامعة من المبتعثين </a:t>
            </a:r>
            <a:r>
              <a:rPr lang="ar-SA" b="1" dirty="0" err="1"/>
              <a:t>والمبتعثات</a:t>
            </a:r>
            <a:r>
              <a:rPr lang="ar-SA" b="1" dirty="0"/>
              <a:t>.</a:t>
            </a:r>
          </a:p>
          <a:p>
            <a:pPr marL="0" indent="0">
              <a:buNone/>
            </a:pP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2299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186014" cy="5433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1631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1776</TotalTime>
  <Words>146</Words>
  <Application>Microsoft Office PowerPoint</Application>
  <PresentationFormat>عرض على الشاشة (3:4)‏</PresentationFormat>
  <Paragraphs>2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الموافقة على ابتعاث عدد من المعيدين والمحاضرين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61</cp:revision>
  <dcterms:created xsi:type="dcterms:W3CDTF">2015-02-10T13:06:57Z</dcterms:created>
  <dcterms:modified xsi:type="dcterms:W3CDTF">2015-02-13T18:01:53Z</dcterms:modified>
</cp:coreProperties>
</file>