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052736"/>
            <a:ext cx="8208912" cy="1728192"/>
          </a:xfrm>
        </p:spPr>
        <p:txBody>
          <a:bodyPr>
            <a:normAutofit/>
          </a:bodyPr>
          <a:lstStyle/>
          <a:p>
            <a:pPr fontAlgn="t"/>
            <a:r>
              <a:rPr lang="ar-SA" sz="3600" dirty="0">
                <a:effectLst/>
              </a:rPr>
              <a:t>إدارة الكراسي البحثية تقيم ورشة عمل بعنوان: دور الكراسي البحثية في تحقيق الريادة العلمية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539552" y="2132856"/>
            <a:ext cx="7992888" cy="4104456"/>
          </a:xfrm>
        </p:spPr>
        <p:txBody>
          <a:bodyPr>
            <a:normAutofit fontScale="85000" lnSpcReduction="20000"/>
          </a:bodyPr>
          <a:lstStyle/>
          <a:p>
            <a:pPr marL="0" indent="0" fontAlgn="t">
              <a:buNone/>
            </a:pPr>
            <a:r>
              <a:rPr lang="ar-SA" b="1" dirty="0"/>
              <a:t>أصبحت الكراسي البحثية في السنوات الأخيرة محوراً رئيسياً من محاور البحث العلمي خاصة في الجامعات المتقدمة، حيث يمثل برنامج الكراسي البحثية مجالاً بحثياً يقوم على مفهوم " الشراكة المجتمعية " الذي يهدف إلى تضافر جهود كل من: الجامعة بما لديها من خبرات علمية تمتلك المعرفة البحثية، وكذلك الرغبة في الوصول بالمجتمع إلى أعلى درجات العلم والتقدم والرقي من خلال التعرف على تقديم الحلول العلمية المميزة لمشاكل واحتياجات ذلك المجتمع والتي تعوق مسيرته،  وكذلك تضافر المجتمع فيما يلزم من </a:t>
            </a:r>
            <a:r>
              <a:rPr lang="ar-SA" b="1" dirty="0" err="1"/>
              <a:t>أقكار</a:t>
            </a:r>
            <a:r>
              <a:rPr lang="ar-SA" b="1" dirty="0"/>
              <a:t> بحثية جديرة بالاهتمام وتمويل تلك الأفكار البحثية.</a:t>
            </a:r>
          </a:p>
          <a:p>
            <a:pPr marL="0" indent="0" fontAlgn="t">
              <a:buNone/>
            </a:pPr>
            <a:r>
              <a:rPr lang="ar-SA" b="1" dirty="0"/>
              <a:t>محاور الورشة:</a:t>
            </a:r>
          </a:p>
          <a:p>
            <a:pPr marL="0" indent="0" fontAlgn="t">
              <a:buNone/>
            </a:pPr>
            <a:r>
              <a:rPr lang="ar-SA" b="1" dirty="0"/>
              <a:t>-         المحور الأول : دور الكراسي البحثية في تحقيق أهداف الجامعة والمجتمع.</a:t>
            </a:r>
          </a:p>
          <a:p>
            <a:pPr marL="0" indent="0" fontAlgn="t">
              <a:buNone/>
            </a:pPr>
            <a:r>
              <a:rPr lang="ar-SA" b="1" dirty="0"/>
              <a:t>-         المحور الثاني : آليات نجاح الكراسي البحثية وكيفية تفعيلها.</a:t>
            </a:r>
          </a:p>
          <a:p>
            <a:pPr marL="0" indent="0" fontAlgn="t">
              <a:buNone/>
            </a:pPr>
            <a:r>
              <a:rPr lang="ar-SA" b="1" dirty="0"/>
              <a:t>-         المحور الثالث : التحديات التي تواجه عمل الكراسي البحثية وكيفية مواجهتها.</a:t>
            </a:r>
          </a:p>
          <a:p>
            <a:pPr marL="0" indent="0" fontAlgn="t">
              <a:buNone/>
            </a:pPr>
            <a:r>
              <a:rPr lang="ar-SA" b="1" dirty="0" smtClean="0"/>
              <a:t>المجمعة </a:t>
            </a:r>
            <a:r>
              <a:rPr lang="ar-SA" b="1" dirty="0"/>
              <a:t>+ كلية العلوم والدراسات الإنسانية بحوطة سدير+ كلية العلوم والدراسات الإنسانية برماح.</a:t>
            </a:r>
          </a:p>
          <a:p>
            <a:pPr marL="0" indent="0" fontAlgn="t">
              <a:buNone/>
            </a:pPr>
            <a:r>
              <a:rPr lang="ar-SA" b="1" dirty="0"/>
              <a:t>  </a:t>
            </a:r>
          </a:p>
          <a:p>
            <a:pPr marL="0" indent="0">
              <a:buNone/>
            </a:pPr>
            <a:endParaRPr lang="ar-SA" b="1"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10000"/>
          </a:bodyPr>
          <a:lstStyle/>
          <a:p>
            <a:pPr marL="0" indent="0" fontAlgn="t">
              <a:buNone/>
            </a:pPr>
            <a:r>
              <a:rPr lang="ar-SA" b="1" dirty="0"/>
              <a:t>أهداف الورشة:</a:t>
            </a:r>
          </a:p>
          <a:p>
            <a:pPr marL="0" indent="0" fontAlgn="t">
              <a:buNone/>
            </a:pPr>
            <a:r>
              <a:rPr lang="ar-SA" b="1" dirty="0"/>
              <a:t>-         نشر ثقافة الكراسي البحثية بين أعضاء هيئة التدريس وأفراد المجتمع.</a:t>
            </a:r>
          </a:p>
          <a:p>
            <a:pPr marL="0" indent="0" fontAlgn="t">
              <a:buNone/>
            </a:pPr>
            <a:r>
              <a:rPr lang="ar-SA" b="1" dirty="0"/>
              <a:t>-         تنمية معارف المشاركين بأهمية الكراسي البحثية وانعكاساتها على الجامعة والمجتمع.</a:t>
            </a:r>
          </a:p>
          <a:p>
            <a:pPr marL="0" indent="0" fontAlgn="t">
              <a:buNone/>
            </a:pPr>
            <a:r>
              <a:rPr lang="ar-SA" b="1" dirty="0"/>
              <a:t>-         تنمية وتطوير دور الكراسي البحثية في خدمة الجامعة والمجتمع.</a:t>
            </a:r>
          </a:p>
          <a:p>
            <a:pPr marL="0" indent="0" fontAlgn="t">
              <a:buNone/>
            </a:pPr>
            <a:r>
              <a:rPr lang="ar-SA" b="1" dirty="0"/>
              <a:t>المستهدفون:</a:t>
            </a:r>
          </a:p>
          <a:p>
            <a:pPr marL="0" indent="0" fontAlgn="t">
              <a:buNone/>
            </a:pPr>
            <a:r>
              <a:rPr lang="ar-SA" b="1" dirty="0"/>
              <a:t>-         أعضاء هيئة التدريس " ذكور ".</a:t>
            </a:r>
          </a:p>
          <a:p>
            <a:pPr marL="0" indent="0" fontAlgn="t">
              <a:buNone/>
            </a:pPr>
            <a:r>
              <a:rPr lang="ar-SA" b="1" dirty="0"/>
              <a:t>المكان:</a:t>
            </a:r>
          </a:p>
          <a:p>
            <a:pPr marL="0" indent="0" fontAlgn="t">
              <a:buNone/>
            </a:pPr>
            <a:r>
              <a:rPr lang="ar-SA" b="1" dirty="0"/>
              <a:t>-         قاعة الجودة / المدينة الجامعية بالمجمعة.</a:t>
            </a:r>
          </a:p>
          <a:p>
            <a:pPr marL="0" indent="0" fontAlgn="t">
              <a:buNone/>
            </a:pPr>
            <a:r>
              <a:rPr lang="ar-SA" b="1" dirty="0"/>
              <a:t>الزمان:</a:t>
            </a:r>
          </a:p>
          <a:p>
            <a:pPr marL="0" indent="0" fontAlgn="t">
              <a:buNone/>
            </a:pPr>
            <a:r>
              <a:rPr lang="ar-SA" b="1" dirty="0"/>
              <a:t>-         يوم الخميس 27/1/1436 هـ</a:t>
            </a:r>
          </a:p>
          <a:p>
            <a:pPr marL="0" indent="0" fontAlgn="t">
              <a:buNone/>
            </a:pPr>
            <a:r>
              <a:rPr lang="ar-SA" b="1"/>
              <a:t>             كليات محافظة</a:t>
            </a:r>
            <a:endParaRPr lang="ar-SA"/>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50163126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1751</TotalTime>
  <Words>95</Words>
  <Application>Microsoft Office PowerPoint</Application>
  <PresentationFormat>عرض على الشاشة (3:4)‏</PresentationFormat>
  <Paragraphs>19</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إدارة الكراسي البحثية تقيم ورشة عمل بعنوان: دور الكراسي البحثية في تحقيق الريادة العلمية</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59</cp:revision>
  <dcterms:created xsi:type="dcterms:W3CDTF">2015-02-10T13:06:57Z</dcterms:created>
  <dcterms:modified xsi:type="dcterms:W3CDTF">2015-02-13T17:37:29Z</dcterms:modified>
</cp:coreProperties>
</file>