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192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67544" y="1052736"/>
            <a:ext cx="8208912" cy="1728192"/>
          </a:xfrm>
        </p:spPr>
        <p:txBody>
          <a:bodyPr>
            <a:normAutofit/>
          </a:bodyPr>
          <a:lstStyle/>
          <a:p>
            <a:pPr fontAlgn="t"/>
            <a:r>
              <a:rPr lang="ar-SA" sz="3600" dirty="0">
                <a:effectLst/>
              </a:rPr>
              <a:t>زيارات جناح جامعة المجمعة بمعرض إينا الدولي </a:t>
            </a:r>
            <a:r>
              <a:rPr lang="ar-SA" sz="3600" dirty="0" err="1">
                <a:effectLst/>
              </a:rPr>
              <a:t>للإختراعات</a:t>
            </a:r>
            <a:endParaRPr lang="ar-SA" sz="3400" dirty="0"/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539552" y="2132856"/>
            <a:ext cx="7992888" cy="4104456"/>
          </a:xfrm>
        </p:spPr>
        <p:txBody>
          <a:bodyPr>
            <a:normAutofit lnSpcReduction="10000"/>
          </a:bodyPr>
          <a:lstStyle/>
          <a:p>
            <a:pPr fontAlgn="t"/>
            <a:r>
              <a:rPr lang="ar-SA" b="1" dirty="0"/>
              <a:t>جاءت زيارة عدد من المسئولين والمهتمين بمجال الأفكار </a:t>
            </a:r>
            <a:r>
              <a:rPr lang="ar-SA" b="1" dirty="0" err="1"/>
              <a:t>والإختراعات</a:t>
            </a:r>
            <a:r>
              <a:rPr lang="ar-SA" b="1" dirty="0"/>
              <a:t> </a:t>
            </a:r>
            <a:r>
              <a:rPr lang="ar-SA" b="1" dirty="0" err="1"/>
              <a:t>الإبتكارية</a:t>
            </a:r>
            <a:r>
              <a:rPr lang="ar-SA" b="1" dirty="0"/>
              <a:t> لجناح جامعة المجمعة خلال فعاليات المعرض الدولي </a:t>
            </a:r>
            <a:r>
              <a:rPr lang="ar-SA" b="1" dirty="0" err="1"/>
              <a:t>للإختراعات</a:t>
            </a:r>
            <a:r>
              <a:rPr lang="ar-SA" b="1" dirty="0"/>
              <a:t> "إينا" والذي حصدت الجامعة فيه على عدد(4) ميداليات نتيجة </a:t>
            </a:r>
            <a:r>
              <a:rPr lang="ar-SA" b="1" dirty="0" err="1"/>
              <a:t>الإختراعات</a:t>
            </a:r>
            <a:r>
              <a:rPr lang="ar-SA" b="1" dirty="0"/>
              <a:t> المتميزة </a:t>
            </a:r>
            <a:r>
              <a:rPr lang="ar-SA" b="1" dirty="0" err="1"/>
              <a:t>التى</a:t>
            </a:r>
            <a:r>
              <a:rPr lang="ar-SA" b="1" dirty="0"/>
              <a:t> صنعتها أنامل طلاب الجامعة ،لتكون شاهدة على ما وصلت إليه التقنية الابداعية بالجامعة ، وقد أثني السادة الزوار على القدرات والإمكانيات </a:t>
            </a:r>
            <a:r>
              <a:rPr lang="ar-SA" b="1" dirty="0" err="1"/>
              <a:t>الإبتكارية</a:t>
            </a:r>
            <a:r>
              <a:rPr lang="ar-SA" b="1" dirty="0"/>
              <a:t> لشباب الجامعة ودعوا إلى إيجاد حلقات تواصل مع الشركات والمؤسسات العالمية </a:t>
            </a:r>
            <a:r>
              <a:rPr lang="ar-SA" b="1" dirty="0" err="1"/>
              <a:t>للإستفادة</a:t>
            </a:r>
            <a:r>
              <a:rPr lang="ar-SA" b="1" dirty="0"/>
              <a:t> بهذه الإنجازات ، وكان على رأس السادة زوار جناح الجامعة الأستاذ احمد مجان من مكتب سمو ولي عهد </a:t>
            </a:r>
            <a:r>
              <a:rPr lang="ar-SA" b="1" dirty="0" err="1"/>
              <a:t>دبي،والسفير</a:t>
            </a:r>
            <a:r>
              <a:rPr lang="ar-SA" b="1" dirty="0"/>
              <a:t> هلال المعمري من وزارة الخارجية بسلطنة عمان ، </a:t>
            </a:r>
            <a:r>
              <a:rPr lang="ar-SA" b="1" dirty="0" err="1"/>
              <a:t>ومديرالدليل</a:t>
            </a:r>
            <a:r>
              <a:rPr lang="ar-SA" b="1" dirty="0"/>
              <a:t> التعليمي السنوي للإمارات ، ومدير مكتب براءات </a:t>
            </a:r>
            <a:r>
              <a:rPr lang="ar-SA" b="1" dirty="0" err="1"/>
              <a:t>الإختراع</a:t>
            </a:r>
            <a:r>
              <a:rPr lang="ar-SA" b="1" dirty="0"/>
              <a:t> بمجلس التعاون الخليجي الأستاذ مزعل الحربي  والأستاذ خالد </a:t>
            </a:r>
            <a:r>
              <a:rPr lang="ar-SA" b="1" dirty="0" err="1"/>
              <a:t>الصقير</a:t>
            </a:r>
            <a:r>
              <a:rPr lang="ar-SA" b="1" dirty="0"/>
              <a:t>.</a:t>
            </a:r>
          </a:p>
          <a:p>
            <a:pPr marL="0" indent="0">
              <a:buNone/>
            </a:pPr>
            <a:endParaRPr lang="ar-SA" b="1" dirty="0"/>
          </a:p>
        </p:txBody>
      </p:sp>
    </p:spTree>
    <p:extLst>
      <p:ext uri="{BB962C8B-B14F-4D97-AF65-F5344CB8AC3E}">
        <p14:creationId xmlns:p14="http://schemas.microsoft.com/office/powerpoint/2010/main" val="175754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1229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432" y="571500"/>
            <a:ext cx="76200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16312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1750</TotalTime>
  <Words>118</Words>
  <Application>Microsoft Office PowerPoint</Application>
  <PresentationFormat>عرض على الشاشة (3:4)‏</PresentationFormat>
  <Paragraphs>2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غلاف فني</vt:lpstr>
      <vt:lpstr>زيارات جناح جامعة المجمعة بمعرض إينا الدولي للإختراعات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58</cp:revision>
  <dcterms:created xsi:type="dcterms:W3CDTF">2015-02-10T13:06:57Z</dcterms:created>
  <dcterms:modified xsi:type="dcterms:W3CDTF">2015-02-13T17:35:48Z</dcterms:modified>
</cp:coreProperties>
</file>