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كرسي صحيفة الجزيرة يعلن عن دعمه لعدد من المشروعات البحثية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4104456"/>
          </a:xfrm>
        </p:spPr>
        <p:txBody>
          <a:bodyPr>
            <a:normAutofit/>
          </a:bodyPr>
          <a:lstStyle/>
          <a:p>
            <a:pPr fontAlgn="t"/>
            <a:r>
              <a:rPr lang="ar-SA" b="1" dirty="0"/>
              <a:t> بإشراف سعادة الأستاذ الدكتور محمد بن عبدالله الشايع وكيل الجامعة للدراسات العليا والبحث العلمي والمشرف على الكراسي البحثية بدأ كرسي صحيفة الجزيرة لدراسات الإعلام الجديد نشاطاته على عدة مستويات ، وتلقي العديد من المشاريع </a:t>
            </a:r>
            <a:r>
              <a:rPr lang="ar-SA" b="1" dirty="0" err="1"/>
              <a:t>البحثية،وقد</a:t>
            </a:r>
            <a:r>
              <a:rPr lang="ar-SA" b="1" dirty="0"/>
              <a:t> أعلن الكرسي بصحيفة الجزيرة عدد (15375)  الصادر بتاريخ 9/1/1436هـ ،وعدد(15377)بتاريخ 11/1/1436هـ وذلك بهدف إفساح المجال لجميع المهتمين بالدراسات الإعلامية لتقديم إسهاماتهم ونشرها عن طريق الكرسي.</a:t>
            </a:r>
          </a:p>
          <a:p>
            <a:pPr marL="0" indent="0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"/>
            <a:ext cx="7848872" cy="67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31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1745</TotalTime>
  <Words>10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كرسي صحيفة الجزيرة يعلن عن دعمه لعدد من المشروعات البحثية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55</cp:revision>
  <dcterms:created xsi:type="dcterms:W3CDTF">2015-02-10T13:06:57Z</dcterms:created>
  <dcterms:modified xsi:type="dcterms:W3CDTF">2015-02-13T17:31:05Z</dcterms:modified>
</cp:coreProperties>
</file>