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9" r:id="rId4"/>
    <p:sldId id="258"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23/04/36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23/04/36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23/04/36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052736"/>
            <a:ext cx="8208912" cy="1728192"/>
          </a:xfrm>
        </p:spPr>
        <p:txBody>
          <a:bodyPr>
            <a:normAutofit/>
          </a:bodyPr>
          <a:lstStyle/>
          <a:p>
            <a:pPr fontAlgn="t"/>
            <a:r>
              <a:rPr lang="ar-SA" sz="3600" dirty="0">
                <a:effectLst/>
              </a:rPr>
              <a:t>جامعة المجمعة تستقبل وفدًا من جامعة "</a:t>
            </a:r>
            <a:r>
              <a:rPr lang="en-US" sz="3600" dirty="0">
                <a:effectLst/>
              </a:rPr>
              <a:t>Utrecht </a:t>
            </a:r>
            <a:r>
              <a:rPr lang="ar-SA" sz="3600" dirty="0">
                <a:effectLst/>
              </a:rPr>
              <a:t>الهولندية</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539552" y="2132856"/>
            <a:ext cx="7992888" cy="4104456"/>
          </a:xfrm>
        </p:spPr>
        <p:txBody>
          <a:bodyPr>
            <a:normAutofit/>
          </a:bodyPr>
          <a:lstStyle/>
          <a:p>
            <a:pPr fontAlgn="t"/>
            <a:r>
              <a:rPr lang="ar-SA" b="1" dirty="0"/>
              <a:t>استقبلت وكالة الجامعة للدراسات العليا والبحث العلمي  وفدًا من جامعة </a:t>
            </a:r>
            <a:r>
              <a:rPr lang="en-US" b="1" dirty="0"/>
              <a:t>Utrecht</a:t>
            </a:r>
            <a:r>
              <a:rPr lang="ar-SA" b="1" dirty="0"/>
              <a:t>الهولندية ،وضم الوفد كلاً من الدكتور/</a:t>
            </a:r>
            <a:r>
              <a:rPr lang="ar-SA" b="1" dirty="0" err="1"/>
              <a:t>رينير</a:t>
            </a:r>
            <a:r>
              <a:rPr lang="ar-SA" b="1" dirty="0"/>
              <a:t> </a:t>
            </a:r>
            <a:r>
              <a:rPr lang="ar-SA" b="1" dirty="0" err="1"/>
              <a:t>هوف</a:t>
            </a:r>
            <a:r>
              <a:rPr lang="ar-SA" b="1" dirty="0"/>
              <a:t> أستاذ التخدير الطبي والأستاذ/ هارم دريسين مبعوث المجلس التنفيذي لمركز جامعة </a:t>
            </a:r>
            <a:r>
              <a:rPr lang="en-US" b="1" dirty="0"/>
              <a:t>Utrecht  </a:t>
            </a:r>
            <a:r>
              <a:rPr lang="ar-SA" b="1" dirty="0"/>
              <a:t>الطبي وذلك لبحث سبل التعاون بين جامعة المجمعة وجامعة</a:t>
            </a:r>
            <a:r>
              <a:rPr lang="en-US" b="1" dirty="0"/>
              <a:t>Utrecht </a:t>
            </a:r>
            <a:r>
              <a:rPr lang="ar-SA" b="1" dirty="0"/>
              <a:t>الهولندية ممثلة في كلية الطب وكلية العلوم الطبية التطبيقية وكلية طب الأسنان .</a:t>
            </a:r>
          </a:p>
          <a:p>
            <a:pPr fontAlgn="t"/>
            <a:r>
              <a:rPr lang="ar-SA" b="1" dirty="0"/>
              <a:t> وقد اجتمع الوفد بكل من وكلاء وممثلي كليات الطب والعلوم الطبية التطبيقية وطب الأسنان وعلوم الزلفي بالجامعة، في وكالة الجامعة للدراسات العليا والبحث العلمي يوم الأثنين الموافق 10/1/1436هـ .</a:t>
            </a:r>
          </a:p>
          <a:p>
            <a:pPr marL="0" indent="0">
              <a:buNone/>
            </a:pPr>
            <a:endParaRPr lang="ar-SA" b="1" dirty="0"/>
          </a:p>
        </p:txBody>
      </p:sp>
    </p:spTree>
    <p:extLst>
      <p:ext uri="{BB962C8B-B14F-4D97-AF65-F5344CB8AC3E}">
        <p14:creationId xmlns:p14="http://schemas.microsoft.com/office/powerpoint/2010/main" val="175754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fontAlgn="t"/>
            <a:r>
              <a:rPr lang="ar-SA" b="1" dirty="0"/>
              <a:t> و أكد سعادة الدكتور/ </a:t>
            </a:r>
            <a:r>
              <a:rPr lang="ar-SA" b="1" dirty="0" err="1"/>
              <a:t>سعدبن</a:t>
            </a:r>
            <a:r>
              <a:rPr lang="ar-SA" b="1" dirty="0"/>
              <a:t> محمد </a:t>
            </a:r>
            <a:r>
              <a:rPr lang="ar-SA" b="1" dirty="0" err="1"/>
              <a:t>الفليح</a:t>
            </a:r>
            <a:r>
              <a:rPr lang="ar-SA" b="1" dirty="0"/>
              <a:t> أن مثل هذه الزيارات و مثل هذا التعاون وبناء شراكات علمية فاعلة مع الجامعات العالمية سيساهم بدوره في تعزيز الحراك التطويري الذي تشهده جامعة المجمعة في شتى المجالات.</a:t>
            </a:r>
          </a:p>
          <a:p>
            <a:pPr fontAlgn="t"/>
            <a:r>
              <a:rPr lang="ar-SA" b="1" dirty="0"/>
              <a:t>ويذكر أن جامعة</a:t>
            </a:r>
            <a:r>
              <a:rPr lang="en-US" b="1" dirty="0"/>
              <a:t>Utrecht </a:t>
            </a:r>
            <a:r>
              <a:rPr lang="ar-SA" b="1" dirty="0"/>
              <a:t>الهولندية تصنف الأولى على مستوى هولندا وحلت في المرتبة ال (48) على مستوى العالم وهي من الجامعات الأوربية العريقة، وشملت أهم أوجه التعاون التي تمت مناقشتها تبادل زيارات أعضاء هيئة التدريس وإقامة دورات تدريبية مشتركة ، بالإضافة إلى مناقشة الحصول على مقاعد للمعيدين والمحاضرين في برامج الدراسات العليا.</a:t>
            </a:r>
          </a:p>
          <a:p>
            <a:pPr marL="0" indent="0">
              <a:buNone/>
            </a:pPr>
            <a:endParaRPr lang="ar-SA" dirty="0"/>
          </a:p>
        </p:txBody>
      </p:sp>
      <p:sp>
        <p:nvSpPr>
          <p:cNvPr id="3" name="عنوان 2"/>
          <p:cNvSpPr>
            <a:spLocks noGrp="1"/>
          </p:cNvSpPr>
          <p:nvPr>
            <p:ph type="title"/>
          </p:nvPr>
        </p:nvSpPr>
        <p:spPr/>
        <p:txBody>
          <a:bodyPr/>
          <a:lstStyle/>
          <a:p>
            <a:endParaRPr lang="ar-SA"/>
          </a:p>
        </p:txBody>
      </p:sp>
    </p:spTree>
    <p:extLst>
      <p:ext uri="{BB962C8B-B14F-4D97-AF65-F5344CB8AC3E}">
        <p14:creationId xmlns:p14="http://schemas.microsoft.com/office/powerpoint/2010/main" val="180722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7089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631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1742</TotalTime>
  <Words>16</Words>
  <Application>Microsoft Office PowerPoint</Application>
  <PresentationFormat>عرض على الشاشة (3:4)‏</PresentationFormat>
  <Paragraphs>5</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غلاف فني</vt:lpstr>
      <vt:lpstr>جامعة المجمعة تستقبل وفدًا من جامعة "Utrecht الهولندية</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54</cp:revision>
  <dcterms:created xsi:type="dcterms:W3CDTF">2015-02-10T13:06:57Z</dcterms:created>
  <dcterms:modified xsi:type="dcterms:W3CDTF">2015-02-13T17:28:29Z</dcterms:modified>
</cp:coreProperties>
</file>