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63"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676" autoAdjust="0"/>
    <p:restoredTop sz="94660"/>
  </p:normalViewPr>
  <p:slideViewPr>
    <p:cSldViewPr>
      <p:cViewPr>
        <p:scale>
          <a:sx n="54" d="100"/>
          <a:sy n="54" d="100"/>
        </p:scale>
        <p:origin x="-1926" y="-2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645214B-E852-4F85-B423-85388226D0D4}" type="datetimeFigureOut">
              <a:rPr lang="ar-SA" smtClean="0"/>
              <a:t>13/05/36</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89CE51-4A7B-4A64-98ED-18F00624C60C}"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13/05/36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13/05/36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13/05/36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645214B-E852-4F85-B423-85388226D0D4}" type="datetimeFigureOut">
              <a:rPr lang="ar-SA" smtClean="0"/>
              <a:t>13/05/36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645214B-E852-4F85-B423-85388226D0D4}" type="datetimeFigureOut">
              <a:rPr lang="ar-SA" smtClean="0"/>
              <a:t>13/05/36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645214B-E852-4F85-B423-85388226D0D4}" type="datetimeFigureOut">
              <a:rPr lang="ar-SA" smtClean="0"/>
              <a:t>13/05/36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89CE51-4A7B-4A64-98ED-18F00624C60C}"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645214B-E852-4F85-B423-85388226D0D4}" type="datetimeFigureOut">
              <a:rPr lang="ar-SA" smtClean="0"/>
              <a:t>13/05/36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89CE51-4A7B-4A64-98ED-18F00624C60C}"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5214B-E852-4F85-B423-85388226D0D4}" type="datetimeFigureOut">
              <a:rPr lang="ar-SA" smtClean="0"/>
              <a:t>13/05/36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13/05/36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13/05/36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645214B-E852-4F85-B423-85388226D0D4}" type="datetimeFigureOut">
              <a:rPr lang="ar-SA" smtClean="0"/>
              <a:t>13/05/36</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89CE51-4A7B-4A64-98ED-18F00624C60C}"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67544" y="1484784"/>
            <a:ext cx="8208912" cy="1728192"/>
          </a:xfrm>
        </p:spPr>
        <p:txBody>
          <a:bodyPr>
            <a:normAutofit fontScale="90000"/>
          </a:bodyPr>
          <a:lstStyle/>
          <a:p>
            <a:r>
              <a:rPr lang="en-US" sz="3600" dirty="0">
                <a:effectLst/>
              </a:rPr>
              <a:t>Publishing &amp; Translation Center to Hold a Workshop at the Community College</a:t>
            </a:r>
            <a:endParaRPr lang="en-US" sz="3600" dirty="0">
              <a:effectLst/>
            </a:endParaRPr>
          </a:p>
        </p:txBody>
      </p:sp>
    </p:spTree>
    <p:extLst>
      <p:ext uri="{BB962C8B-B14F-4D97-AF65-F5344CB8AC3E}">
        <p14:creationId xmlns:p14="http://schemas.microsoft.com/office/powerpoint/2010/main" val="880716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539552" y="2204864"/>
            <a:ext cx="8121225" cy="4204989"/>
          </a:xfrm>
        </p:spPr>
        <p:txBody>
          <a:bodyPr>
            <a:normAutofit fontScale="92500" lnSpcReduction="20000"/>
          </a:bodyPr>
          <a:lstStyle/>
          <a:p>
            <a:pPr algn="l" rtl="0" fontAlgn="t"/>
            <a:r>
              <a:rPr lang="en-US" b="1" dirty="0"/>
              <a:t>The deputyship of Postgraduate Studies &amp; Academic Research, represented by the Publishing &amp; Translation Center held a seminar titled “Procedures of Publishing Academic Books in the Center of Publishing &amp; Translation”. The event which took place on Sunday, 2/1/1436 at the Community College, was presented by the director of the center, Prof. Ahmed Salem who gave an overview about the establishment of the center and its objectives. Prof. Salem also illustrated the procedures that faculty members should follow in order to publish a textbook. Eventually, Prof. Salem stressed the deputyship concern represented by Prof. Mohammad A. Al-</a:t>
            </a:r>
            <a:r>
              <a:rPr lang="en-US" b="1" dirty="0" err="1"/>
              <a:t>Shaya’a</a:t>
            </a:r>
            <a:r>
              <a:rPr lang="en-US" b="1" dirty="0"/>
              <a:t> to ensure that all faculty members will publish their academic </a:t>
            </a:r>
            <a:r>
              <a:rPr lang="en-US" b="1"/>
              <a:t>works</a:t>
            </a:r>
            <a:r>
              <a:rPr lang="en-US" b="1" smtClean="0"/>
              <a:t>.</a:t>
            </a:r>
            <a:r>
              <a:rPr lang="en-US" dirty="0"/>
              <a:t/>
            </a:r>
            <a:br>
              <a:rPr lang="en-US" dirty="0"/>
            </a:br>
            <a:endParaRPr lang="en-US"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85346757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2792</TotalTime>
  <Words>135</Words>
  <Application>Microsoft Office PowerPoint</Application>
  <PresentationFormat>عرض على الشاشة (3:4)‏</PresentationFormat>
  <Paragraphs>2</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غلاف فني</vt:lpstr>
      <vt:lpstr>Publishing &amp; Translation Center to Hold a Workshop at the Community College</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وكالة الجامعة للدراسات العليا والبحث العلمي تقدم خدماتها لجميع كليات الجامعة وعماداتها والإدارات التابعة لها ممثلة بإدارة التعاون الدولي</dc:title>
  <dc:creator>Kholoud Eid</dc:creator>
  <cp:lastModifiedBy>Kholoud Eid</cp:lastModifiedBy>
  <cp:revision>89</cp:revision>
  <dcterms:created xsi:type="dcterms:W3CDTF">2015-02-10T13:06:57Z</dcterms:created>
  <dcterms:modified xsi:type="dcterms:W3CDTF">2015-03-03T06:41:02Z</dcterms:modified>
</cp:coreProperties>
</file>