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3" d="100"/>
          <a:sy n="63" d="100"/>
        </p:scale>
        <p:origin x="-151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AC0BCFE8-EB7B-4725-A4C8-7A3EEFBFB97C}" type="datetimeFigureOut">
              <a:rPr lang="ar-SA" smtClean="0"/>
              <a:t>05/08/34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3434677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C0BCFE8-EB7B-4725-A4C8-7A3EEFBFB97C}" type="datetimeFigureOut">
              <a:rPr lang="ar-SA" smtClean="0"/>
              <a:t>05/08/34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3099105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C0BCFE8-EB7B-4725-A4C8-7A3EEFBFB97C}" type="datetimeFigureOut">
              <a:rPr lang="ar-SA" smtClean="0"/>
              <a:t>05/08/34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1847295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C0BCFE8-EB7B-4725-A4C8-7A3EEFBFB97C}" type="datetimeFigureOut">
              <a:rPr lang="ar-SA" smtClean="0"/>
              <a:t>05/08/34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2060603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AC0BCFE8-EB7B-4725-A4C8-7A3EEFBFB97C}" type="datetimeFigureOut">
              <a:rPr lang="ar-SA" smtClean="0"/>
              <a:t>05/08/34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1438402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AC0BCFE8-EB7B-4725-A4C8-7A3EEFBFB97C}" type="datetimeFigureOut">
              <a:rPr lang="ar-SA" smtClean="0"/>
              <a:t>05/08/34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2376102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AC0BCFE8-EB7B-4725-A4C8-7A3EEFBFB97C}" type="datetimeFigureOut">
              <a:rPr lang="ar-SA" smtClean="0"/>
              <a:t>05/08/34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3688910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AC0BCFE8-EB7B-4725-A4C8-7A3EEFBFB97C}" type="datetimeFigureOut">
              <a:rPr lang="ar-SA" smtClean="0"/>
              <a:t>05/08/34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2003220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C0BCFE8-EB7B-4725-A4C8-7A3EEFBFB97C}" type="datetimeFigureOut">
              <a:rPr lang="ar-SA" smtClean="0"/>
              <a:t>05/08/34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2217093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C0BCFE8-EB7B-4725-A4C8-7A3EEFBFB97C}" type="datetimeFigureOut">
              <a:rPr lang="ar-SA" smtClean="0"/>
              <a:t>05/08/34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3741895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C0BCFE8-EB7B-4725-A4C8-7A3EEFBFB97C}" type="datetimeFigureOut">
              <a:rPr lang="ar-SA" smtClean="0"/>
              <a:t>05/08/34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276821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C0BCFE8-EB7B-4725-A4C8-7A3EEFBFB97C}" type="datetimeFigureOut">
              <a:rPr lang="ar-SA" smtClean="0"/>
              <a:t>05/08/34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3D4572C-CA5D-45BA-B985-2F1BE3A64225}" type="slidenum">
              <a:rPr lang="ar-SA" smtClean="0"/>
              <a:t>‹#›</a:t>
            </a:fld>
            <a:endParaRPr lang="ar-SA"/>
          </a:p>
        </p:txBody>
      </p:sp>
    </p:spTree>
    <p:extLst>
      <p:ext uri="{BB962C8B-B14F-4D97-AF65-F5344CB8AC3E}">
        <p14:creationId xmlns:p14="http://schemas.microsoft.com/office/powerpoint/2010/main" val="3507766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en/news/vice-rector-graduate-studies-and-scientific-research/completing-procedures-joining"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2132856"/>
            <a:ext cx="7920880" cy="1584176"/>
          </a:xfrm>
        </p:spPr>
        <p:txBody>
          <a:bodyPr>
            <a:noAutofit/>
          </a:bodyPr>
          <a:lstStyle/>
          <a:p>
            <a:r>
              <a:rPr lang="en-US" sz="3200" dirty="0">
                <a:hlinkClick r:id="rId2"/>
              </a:rPr>
              <a:t>Completing the procedures of joining the International Universities Union</a:t>
            </a:r>
            <a:r>
              <a:rPr lang="en-US" sz="3200" dirty="0"/>
              <a:t/>
            </a:r>
            <a:br>
              <a:rPr lang="en-US" sz="3200" dirty="0"/>
            </a:br>
            <a:endParaRPr lang="ar-SA" sz="3100" b="1" dirty="0"/>
          </a:p>
        </p:txBody>
      </p:sp>
    </p:spTree>
    <p:extLst>
      <p:ext uri="{BB962C8B-B14F-4D97-AF65-F5344CB8AC3E}">
        <p14:creationId xmlns:p14="http://schemas.microsoft.com/office/powerpoint/2010/main" val="3834923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pPr algn="l" rtl="0"/>
            <a:r>
              <a:rPr lang="en-US" b="1" dirty="0"/>
              <a:t>Due to the importance of having connection with other universities domestically and internationally to cooperate academically in various fields, </a:t>
            </a:r>
            <a:r>
              <a:rPr lang="en-US" b="1" dirty="0" err="1"/>
              <a:t>Majmaah</a:t>
            </a:r>
            <a:r>
              <a:rPr lang="en-US" b="1" dirty="0"/>
              <a:t> University was keen to join the international universities union attached to UNISCO, Paris. </a:t>
            </a:r>
            <a:endParaRPr lang="ar-SA" dirty="0"/>
          </a:p>
        </p:txBody>
      </p:sp>
    </p:spTree>
    <p:extLst>
      <p:ext uri="{BB962C8B-B14F-4D97-AF65-F5344CB8AC3E}">
        <p14:creationId xmlns:p14="http://schemas.microsoft.com/office/powerpoint/2010/main" val="3829292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85000" lnSpcReduction="10000"/>
          </a:bodyPr>
          <a:lstStyle/>
          <a:p>
            <a:pPr algn="l" rtl="0"/>
            <a:r>
              <a:rPr lang="en-US" b="1" dirty="0"/>
              <a:t>To achieve this objective, directions were issued by His Highness the Rector Dr. Khalid Al-</a:t>
            </a:r>
            <a:r>
              <a:rPr lang="en-US" b="1" dirty="0" err="1"/>
              <a:t>Mogren</a:t>
            </a:r>
            <a:r>
              <a:rPr lang="en-US" b="1" dirty="0"/>
              <a:t> to the university deputyship for post-graduate studies and academic research to finish up all the required procedures for membership.</a:t>
            </a:r>
            <a:endParaRPr lang="en-US" dirty="0"/>
          </a:p>
          <a:p>
            <a:pPr algn="l" rtl="0"/>
            <a:r>
              <a:rPr lang="en-US" b="1" dirty="0"/>
              <a:t>The deputyship for post-graduate studies and academic research represented in the international cooperation relations department over the last four months to attain the membership of (IAU). The university attempted to meet all the requirements and eventually it got it on 30/10/1432 H/ 28/9/2011.</a:t>
            </a:r>
            <a:endParaRPr lang="en-US" dirty="0"/>
          </a:p>
          <a:p>
            <a:pPr algn="l" rtl="0"/>
            <a:endParaRPr lang="ar-SA" dirty="0"/>
          </a:p>
        </p:txBody>
      </p:sp>
    </p:spTree>
    <p:extLst>
      <p:ext uri="{BB962C8B-B14F-4D97-AF65-F5344CB8AC3E}">
        <p14:creationId xmlns:p14="http://schemas.microsoft.com/office/powerpoint/2010/main" val="1275567922"/>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359</TotalTime>
  <Words>129</Words>
  <Application>Microsoft Office PowerPoint</Application>
  <PresentationFormat>عرض على الشاشة (3:4)‏</PresentationFormat>
  <Paragraphs>4</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نسق Office</vt:lpstr>
      <vt:lpstr>Completing the procedures of joining the International Universities Union </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وكيل الجامعة للدراسات العليا والبحث العلمي يرعى حفل توقيع عقود المشاريع البحثية المدعومة</dc:title>
  <dc:creator>Kholoud Eid</dc:creator>
  <cp:lastModifiedBy>Kholoud Eid</cp:lastModifiedBy>
  <cp:revision>14</cp:revision>
  <dcterms:created xsi:type="dcterms:W3CDTF">2013-06-12T15:43:00Z</dcterms:created>
  <dcterms:modified xsi:type="dcterms:W3CDTF">2013-06-13T16:14:03Z</dcterms:modified>
</cp:coreProperties>
</file>