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208912" cy="1728192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effectLst/>
              </a:rPr>
              <a:t>THE UNIVERSITY WON FOUR MEDALS AT (IENA) EXHIBITION FOR INVENTION IN GERMANY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 fontScale="77500" lnSpcReduction="20000"/>
          </a:bodyPr>
          <a:lstStyle/>
          <a:p>
            <a:pPr algn="l" rtl="0" fontAlgn="t"/>
            <a:r>
              <a:rPr lang="en-US" b="1" dirty="0"/>
              <a:t>The University of </a:t>
            </a:r>
            <a:r>
              <a:rPr lang="en-US" b="1" dirty="0" err="1"/>
              <a:t>Majmaah</a:t>
            </a:r>
            <a:r>
              <a:rPr lang="en-US" b="1" dirty="0"/>
              <a:t> won four medals (2 gold and 2 bronze) at (IENA) exhibition which was held in Germany, Newburgh from 6 to 9 / 1/ 1436 with the participation of 700 inventions from all over the world. Mr. </a:t>
            </a:r>
            <a:r>
              <a:rPr lang="en-US" b="1" dirty="0" err="1"/>
              <a:t>Abdelrahman</a:t>
            </a:r>
            <a:r>
              <a:rPr lang="en-US" b="1" dirty="0"/>
              <a:t> Al-</a:t>
            </a:r>
            <a:r>
              <a:rPr lang="en-US" b="1" dirty="0" err="1"/>
              <a:t>Feheid</a:t>
            </a:r>
            <a:r>
              <a:rPr lang="en-US" b="1" dirty="0"/>
              <a:t>, a student at the college of engineering won a gold medal for his invention “Piston Protection”, Mr. Mohammad Al-</a:t>
            </a:r>
            <a:r>
              <a:rPr lang="en-US" b="1" dirty="0" err="1"/>
              <a:t>Sakran</a:t>
            </a:r>
            <a:r>
              <a:rPr lang="en-US" b="1" dirty="0"/>
              <a:t>, who is from the college of engineering, has also won a gold medal for his invention “Cooling System”. Three students from the college of applied medical science won bronze medals. They are Mr. </a:t>
            </a:r>
            <a:r>
              <a:rPr lang="en-US" b="1" dirty="0" err="1"/>
              <a:t>Hamed</a:t>
            </a:r>
            <a:r>
              <a:rPr lang="en-US" b="1" dirty="0"/>
              <a:t> Al-</a:t>
            </a:r>
            <a:r>
              <a:rPr lang="en-US" b="1" dirty="0" err="1"/>
              <a:t>Aeinzi</a:t>
            </a:r>
            <a:r>
              <a:rPr lang="en-US" b="1" dirty="0"/>
              <a:t> for his invention “Measurement of Blood Cholesterol” and Mr. Mohammad </a:t>
            </a:r>
            <a:r>
              <a:rPr lang="en-US" b="1" dirty="0" err="1"/>
              <a:t>Jakhab</a:t>
            </a:r>
            <a:r>
              <a:rPr lang="en-US" b="1" dirty="0"/>
              <a:t> &amp; Mr. Mohammad Farah for their invention “Medial Bed”. His Excellency the Vice-Rector of Deputyship for Postgraduate Studies and Academic Research extended his thanks and appreciations to His Excellency the Rector for his support and guidance &amp; to the director of Innovation Center, Dr. </a:t>
            </a:r>
            <a:r>
              <a:rPr lang="en-US" b="1" dirty="0" err="1"/>
              <a:t>Bakheet</a:t>
            </a:r>
            <a:r>
              <a:rPr lang="en-US" b="1" dirty="0"/>
              <a:t> Al-</a:t>
            </a:r>
            <a:r>
              <a:rPr lang="en-US" b="1" dirty="0" err="1"/>
              <a:t>Rasheedi</a:t>
            </a:r>
            <a:r>
              <a:rPr lang="en-US" b="1" dirty="0"/>
              <a:t> for his efforts in all these </a:t>
            </a:r>
            <a:r>
              <a:rPr lang="en-US" b="1"/>
              <a:t>achievements</a:t>
            </a:r>
            <a:r>
              <a:rPr lang="en-US" b="1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2789</TotalTime>
  <Words>201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THE UNIVERSITY WON FOUR MEDALS AT (IENA) EXHIBITION FOR INVENTION IN GERMANY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88</cp:revision>
  <dcterms:created xsi:type="dcterms:W3CDTF">2015-02-10T13:06:57Z</dcterms:created>
  <dcterms:modified xsi:type="dcterms:W3CDTF">2015-03-03T06:38:20Z</dcterms:modified>
</cp:coreProperties>
</file>