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1728192"/>
          </a:xfrm>
        </p:spPr>
        <p:txBody>
          <a:bodyPr>
            <a:normAutofit/>
          </a:bodyPr>
          <a:lstStyle/>
          <a:p>
            <a:pPr fontAlgn="t"/>
            <a:r>
              <a:rPr lang="ar-SA" sz="3600" dirty="0">
                <a:effectLst/>
              </a:rPr>
              <a:t>جامعة المجمعة </a:t>
            </a:r>
            <a:r>
              <a:rPr lang="ar-SA" sz="3600" dirty="0" smtClean="0">
                <a:effectLst/>
              </a:rPr>
              <a:t>تحصد عددًا </a:t>
            </a:r>
            <a:r>
              <a:rPr lang="ar-SA" sz="3600" dirty="0">
                <a:effectLst/>
              </a:rPr>
              <a:t>من الميداليات في معرض "</a:t>
            </a:r>
            <a:r>
              <a:rPr lang="en-US" sz="3600" dirty="0">
                <a:effectLst/>
              </a:rPr>
              <a:t>IENA" </a:t>
            </a:r>
            <a:r>
              <a:rPr lang="ar-SA" sz="3600" dirty="0">
                <a:effectLst/>
              </a:rPr>
              <a:t>للاختراعات بألمانيا</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lnSpcReduction="10000"/>
          </a:bodyPr>
          <a:lstStyle/>
          <a:p>
            <a:pPr fontAlgn="t"/>
            <a:r>
              <a:rPr lang="ar-SA" b="1" dirty="0"/>
              <a:t>حصدت جامعة المجمعة عدد أربع ميداليات في معرض (</a:t>
            </a:r>
            <a:r>
              <a:rPr lang="en-US" b="1" dirty="0"/>
              <a:t>IENA)،</a:t>
            </a:r>
            <a:r>
              <a:rPr lang="ar-SA" b="1" dirty="0"/>
              <a:t>والمقام بمدينة </a:t>
            </a:r>
            <a:r>
              <a:rPr lang="ar-SA" b="1" dirty="0" err="1"/>
              <a:t>نيوبرغ</a:t>
            </a:r>
            <a:r>
              <a:rPr lang="ar-SA" b="1" dirty="0"/>
              <a:t> بألمانيا خلال الفترة من 6-9/1/1436هـ وذلك بمشاركة 700 اختراع من كافة أنحاء العالم ، وقد حصل الطالب عبدالرحمن </a:t>
            </a:r>
            <a:r>
              <a:rPr lang="ar-SA" b="1" dirty="0" err="1"/>
              <a:t>الفهيدمن</a:t>
            </a:r>
            <a:r>
              <a:rPr lang="ar-SA" b="1" dirty="0"/>
              <a:t> كلية </a:t>
            </a:r>
            <a:r>
              <a:rPr lang="ar-SA" b="1" dirty="0" err="1"/>
              <a:t>الهندسةعلى</a:t>
            </a:r>
            <a:r>
              <a:rPr lang="ar-SA" b="1" dirty="0"/>
              <a:t> ميدالية ذهبية عن ابتكار "مكبس الحماية"، وحصل الطالب </a:t>
            </a:r>
            <a:r>
              <a:rPr lang="ar-SA" b="1" dirty="0" err="1"/>
              <a:t>محمدالسكران</a:t>
            </a:r>
            <a:r>
              <a:rPr lang="ar-SA" b="1" dirty="0"/>
              <a:t> من كلية الهندسة على ميدالية ذهبية عن ابتكار "نظام التبريد"  و حصل الطالب حامد العنزي من كلية العلوم الطبية التطبيقية على ميدالية </a:t>
            </a:r>
            <a:r>
              <a:rPr lang="ar-SA" b="1" dirty="0" err="1"/>
              <a:t>برونزيةعن</a:t>
            </a:r>
            <a:r>
              <a:rPr lang="ar-SA" b="1" dirty="0"/>
              <a:t> ابتكار "قياس </a:t>
            </a:r>
            <a:r>
              <a:rPr lang="ar-SA" b="1" dirty="0" err="1"/>
              <a:t>الكلسترول</a:t>
            </a:r>
            <a:r>
              <a:rPr lang="ar-SA" b="1" dirty="0"/>
              <a:t> بالدم" وحصل </a:t>
            </a:r>
            <a:r>
              <a:rPr lang="ar-SA" b="1" dirty="0" err="1"/>
              <a:t>إبتكار</a:t>
            </a:r>
            <a:r>
              <a:rPr lang="ar-SA" b="1" dirty="0"/>
              <a:t> "السرير </a:t>
            </a:r>
            <a:r>
              <a:rPr lang="ar-SA" b="1" dirty="0" err="1"/>
              <a:t>الطبي"للطالبين</a:t>
            </a:r>
            <a:r>
              <a:rPr lang="ar-SA" b="1" dirty="0"/>
              <a:t> محمد </a:t>
            </a:r>
            <a:r>
              <a:rPr lang="ar-SA" b="1" dirty="0" err="1"/>
              <a:t>جوخب</a:t>
            </a:r>
            <a:r>
              <a:rPr lang="ar-SA" b="1" dirty="0"/>
              <a:t> ومحمد مفرح من كلية العلوم الطبية والتطبيقية على الميدالية البرونزية، وقد أعرب سعادة وكيل الجامعة للدراسات العليا والبحث العلمي عن شكره وتقديره لمعالي مدير الجامعة على دعمه وتوجيهاته لتبني مثل هذه المشاريع كما شكر وكيل الجامعة د. بخيت الرشيدي مدير مركز </a:t>
            </a:r>
            <a:r>
              <a:rPr lang="ar-SA" b="1" dirty="0" err="1"/>
              <a:t>الإبتكارات</a:t>
            </a:r>
            <a:r>
              <a:rPr lang="ar-SA" b="1" dirty="0"/>
              <a:t> على جهود المركز في تحقيق هذه المنجزات.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1229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50271"/>
            <a:ext cx="8010847" cy="60030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16312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1738</TotalTime>
  <Words>21</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جامعة المجمعة تحصد عددًا من الميداليات في معرض "IENA" للاختراعات بألمانيا</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52</cp:revision>
  <dcterms:created xsi:type="dcterms:W3CDTF">2015-02-10T13:06:57Z</dcterms:created>
  <dcterms:modified xsi:type="dcterms:W3CDTF">2015-02-13T17:23:53Z</dcterms:modified>
</cp:coreProperties>
</file>