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57" r:id="rId3"/>
    <p:sldId id="258" r:id="rId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676" autoAdjust="0"/>
    <p:restoredTop sz="94660"/>
  </p:normalViewPr>
  <p:slideViewPr>
    <p:cSldViewPr>
      <p:cViewPr>
        <p:scale>
          <a:sx n="54" d="100"/>
          <a:sy n="54" d="100"/>
        </p:scale>
        <p:origin x="-1926" y="-2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F645214B-E852-4F85-B423-85388226D0D4}" type="datetimeFigureOut">
              <a:rPr lang="ar-SA" smtClean="0"/>
              <a:t>23/04/36</a:t>
            </a:fld>
            <a:endParaRPr lang="ar-S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89CE51-4A7B-4A64-98ED-18F00624C60C}" type="slidenum">
              <a:rPr lang="ar-SA" smtClean="0"/>
              <a:t>‹#›</a:t>
            </a:fld>
            <a:endParaRPr lang="ar-SA"/>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645214B-E852-4F85-B423-85388226D0D4}" type="datetimeFigureOut">
              <a:rPr lang="ar-SA" smtClean="0"/>
              <a:t>23/04/36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645214B-E852-4F85-B423-85388226D0D4}" type="datetimeFigureOut">
              <a:rPr lang="ar-SA" smtClean="0"/>
              <a:t>23/04/36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645214B-E852-4F85-B423-85388226D0D4}" type="datetimeFigureOut">
              <a:rPr lang="ar-SA" smtClean="0"/>
              <a:t>23/04/36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645214B-E852-4F85-B423-85388226D0D4}" type="datetimeFigureOut">
              <a:rPr lang="ar-SA" smtClean="0"/>
              <a:t>23/04/36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645214B-E852-4F85-B423-85388226D0D4}" type="datetimeFigureOut">
              <a:rPr lang="ar-SA" smtClean="0"/>
              <a:t>23/04/36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89CE51-4A7B-4A64-98ED-18F00624C60C}" type="slidenum">
              <a:rPr lang="ar-SA" smtClean="0"/>
              <a:t>‹#›</a:t>
            </a:fld>
            <a:endParaRPr lang="ar-SA"/>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645214B-E852-4F85-B423-85388226D0D4}" type="datetimeFigureOut">
              <a:rPr lang="ar-SA" smtClean="0"/>
              <a:t>23/04/36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89CE51-4A7B-4A64-98ED-18F00624C60C}" type="slidenum">
              <a:rPr lang="ar-SA" smtClean="0"/>
              <a:t>‹#›</a:t>
            </a:fld>
            <a:endParaRPr lang="ar-SA"/>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F645214B-E852-4F85-B423-85388226D0D4}" type="datetimeFigureOut">
              <a:rPr lang="ar-SA" smtClean="0"/>
              <a:t>23/04/36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89CE51-4A7B-4A64-98ED-18F00624C60C}" type="slidenum">
              <a:rPr lang="ar-SA" smtClean="0"/>
              <a:t>‹#›</a:t>
            </a:fld>
            <a:endParaRPr lang="ar-SA"/>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5214B-E852-4F85-B423-85388226D0D4}" type="datetimeFigureOut">
              <a:rPr lang="ar-SA" smtClean="0"/>
              <a:t>23/04/36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89CE51-4A7B-4A64-98ED-18F00624C60C}"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645214B-E852-4F85-B423-85388226D0D4}" type="datetimeFigureOut">
              <a:rPr lang="ar-SA" smtClean="0"/>
              <a:t>23/04/36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89CE51-4A7B-4A64-98ED-18F00624C60C}"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645214B-E852-4F85-B423-85388226D0D4}" type="datetimeFigureOut">
              <a:rPr lang="ar-SA" smtClean="0"/>
              <a:t>23/04/36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89CE51-4A7B-4A64-98ED-18F00624C60C}"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645214B-E852-4F85-B423-85388226D0D4}" type="datetimeFigureOut">
              <a:rPr lang="ar-SA" smtClean="0"/>
              <a:t>23/04/36</a:t>
            </a:fld>
            <a:endParaRPr lang="ar-SA"/>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89CE51-4A7B-4A64-98ED-18F00624C60C}"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95536" y="2276872"/>
            <a:ext cx="8208912" cy="1728192"/>
          </a:xfrm>
        </p:spPr>
        <p:txBody>
          <a:bodyPr>
            <a:normAutofit fontScale="90000"/>
          </a:bodyPr>
          <a:lstStyle/>
          <a:p>
            <a:pPr fontAlgn="t"/>
            <a:r>
              <a:rPr lang="ar-SA" sz="3600" dirty="0">
                <a:effectLst/>
              </a:rPr>
              <a:t>وكيل الجامعة للدراسات العليا والبحث العلمي يزور مقر كرسي الشيخ عبدالله التويجري للأبحاث التطبيقية لحالات الجلطات الدماغية</a:t>
            </a:r>
            <a:br>
              <a:rPr lang="ar-SA" sz="3600" dirty="0">
                <a:effectLst/>
              </a:rPr>
            </a:br>
            <a:r>
              <a:rPr lang="ar-SA" sz="3600" dirty="0">
                <a:effectLst/>
              </a:rPr>
              <a:t/>
            </a:r>
            <a:br>
              <a:rPr lang="ar-SA" sz="3600" dirty="0">
                <a:effectLst/>
              </a:rPr>
            </a:br>
            <a:endParaRPr lang="ar-SA" sz="3400" dirty="0"/>
          </a:p>
        </p:txBody>
      </p:sp>
    </p:spTree>
    <p:extLst>
      <p:ext uri="{BB962C8B-B14F-4D97-AF65-F5344CB8AC3E}">
        <p14:creationId xmlns:p14="http://schemas.microsoft.com/office/powerpoint/2010/main" val="880716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539552" y="2132856"/>
            <a:ext cx="7992888" cy="4104456"/>
          </a:xfrm>
        </p:spPr>
        <p:txBody>
          <a:bodyPr>
            <a:normAutofit lnSpcReduction="10000"/>
          </a:bodyPr>
          <a:lstStyle/>
          <a:p>
            <a:pPr fontAlgn="t"/>
            <a:r>
              <a:rPr lang="ar-SA" b="1" dirty="0"/>
              <a:t>أطلع سعادة وكيل الجامعة للدارسات العليا والبحث العلمي الدكتور محمد بن عبدالله الشايع خلال زيارته لمقر كرسي الشيخ عبدالله بن عبدالمحسن التويجري للأبحاث التطبيقية لحالات الجلطات الدماغية على سير العمل و </a:t>
            </a:r>
            <a:r>
              <a:rPr lang="ar-SA" b="1" dirty="0" err="1"/>
              <a:t>ماتم</a:t>
            </a:r>
            <a:r>
              <a:rPr lang="ar-SA" b="1" dirty="0"/>
              <a:t> عمله وإنجازه خلال الفترة الماضية وقد عقد سعادته اجتماع مع مشرف الكرسي الدكتور رائد بن سليم البرادعي وتم خلال الاجتماع استعراض خطط المرحلة المقبلة كما قام سعادته بزيارة لمعمل أبحاث الكرسي والمكاتب الخاصة به وشدد سعادة وكيل الجامعة للدارسات العليا والبحث العلمي الدكتور محمد بن عبدالله الشايع خلال الاجتماع على أهمية هذه الأبحاث كون أن هذا الكرسي يعتبر من الكراسي النوعية التي تخدم التخصصات العلمية والبيئة المحلية والجامعة حريصة على أن تكون هذه الكراسي كراسي عملية جادة بجعلها أبحاث ونتائج طيبة يستفيد منها المجتمع بحول الله وقوته .</a:t>
            </a:r>
          </a:p>
          <a:p>
            <a:pPr marL="0" indent="0">
              <a:buNone/>
            </a:pPr>
            <a:endParaRPr lang="ar-SA" b="1" dirty="0"/>
          </a:p>
        </p:txBody>
      </p:sp>
    </p:spTree>
    <p:extLst>
      <p:ext uri="{BB962C8B-B14F-4D97-AF65-F5344CB8AC3E}">
        <p14:creationId xmlns:p14="http://schemas.microsoft.com/office/powerpoint/2010/main" val="1757542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endParaRPr lang="ar-SA"/>
          </a:p>
        </p:txBody>
      </p:sp>
      <p:sp>
        <p:nvSpPr>
          <p:cNvPr id="3" name="عنوان 2"/>
          <p:cNvSpPr>
            <a:spLocks noGrp="1"/>
          </p:cNvSpPr>
          <p:nvPr>
            <p:ph type="title"/>
          </p:nvPr>
        </p:nvSpPr>
        <p:spPr/>
        <p:txBody>
          <a:bodyPr/>
          <a:lstStyle/>
          <a:p>
            <a:endParaRPr lang="ar-SA"/>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58670"/>
            <a:ext cx="7992888" cy="599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16312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1735</TotalTime>
  <Words>137</Words>
  <Application>Microsoft Office PowerPoint</Application>
  <PresentationFormat>عرض على الشاشة (3:4)‏</PresentationFormat>
  <Paragraphs>2</Paragraphs>
  <Slides>3</Slides>
  <Notes>0</Notes>
  <HiddenSlides>0</HiddenSlides>
  <MMClips>0</MMClips>
  <ScaleCrop>false</ScaleCrop>
  <HeadingPairs>
    <vt:vector size="4" baseType="variant">
      <vt:variant>
        <vt:lpstr>نسق</vt:lpstr>
      </vt:variant>
      <vt:variant>
        <vt:i4>1</vt:i4>
      </vt:variant>
      <vt:variant>
        <vt:lpstr>عناوين الشرائح</vt:lpstr>
      </vt:variant>
      <vt:variant>
        <vt:i4>3</vt:i4>
      </vt:variant>
    </vt:vector>
  </HeadingPairs>
  <TitlesOfParts>
    <vt:vector size="4" baseType="lpstr">
      <vt:lpstr>غلاف فني</vt:lpstr>
      <vt:lpstr>وكيل الجامعة للدراسات العليا والبحث العلمي يزور مقر كرسي الشيخ عبدالله التويجري للأبحاث التطبيقية لحالات الجلطات الدماغية  </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وكالة الجامعة للدراسات العليا والبحث العلمي تقدم خدماتها لجميع كليات الجامعة وعماداتها والإدارات التابعة لها ممثلة بإدارة التعاون الدولي</dc:title>
  <dc:creator>Kholoud Eid</dc:creator>
  <cp:lastModifiedBy>Kholoud Eid</cp:lastModifiedBy>
  <cp:revision>51</cp:revision>
  <dcterms:created xsi:type="dcterms:W3CDTF">2015-02-10T13:06:57Z</dcterms:created>
  <dcterms:modified xsi:type="dcterms:W3CDTF">2015-02-13T17:21:10Z</dcterms:modified>
</cp:coreProperties>
</file>