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اجتماع لجنة الدراسات العليا والبحث العلمي بالجامعة ومناقشة برنامج الأستاذ الزائر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2132856"/>
            <a:ext cx="7992888" cy="4104456"/>
          </a:xfrm>
        </p:spPr>
        <p:txBody>
          <a:bodyPr>
            <a:normAutofit/>
          </a:bodyPr>
          <a:lstStyle/>
          <a:p>
            <a:pPr fontAlgn="t"/>
            <a:r>
              <a:rPr lang="ar-SA" b="1" dirty="0"/>
              <a:t>اجتمع سعادة وكيل الجامعة للدراسات العليا والبحث العلمي </a:t>
            </a:r>
            <a:r>
              <a:rPr lang="ar-SA" b="1" dirty="0" err="1"/>
              <a:t>ا.د</a:t>
            </a:r>
            <a:r>
              <a:rPr lang="ar-SA" b="1" dirty="0"/>
              <a:t>. محمد بن عبدالله الشايع يوم الأربعاء الموافق 29/12/1435هـ  بالسادة أعضاء اللجنة حيث تمت مناقشة عدة موضوعات كان على رأسها مناقشة برنامج الأستاذ الزائر حيث تم طرح البرنامج على جميع الكليات ومناقشة حيثياته وطرق استفادة الكليات </a:t>
            </a:r>
            <a:r>
              <a:rPr lang="ar-SA" b="1" dirty="0" err="1"/>
              <a:t>والعمادات</a:t>
            </a:r>
            <a:r>
              <a:rPr lang="ar-SA" b="1" dirty="0"/>
              <a:t> المساندة من البرنامج وذلك من أجل تعزيز مهارات الباحثين والطلاب داخل الكليات </a:t>
            </a:r>
            <a:r>
              <a:rPr lang="ar-SA" b="1" dirty="0" err="1"/>
              <a:t>والعمادات</a:t>
            </a:r>
            <a:r>
              <a:rPr lang="ar-SA" b="1" dirty="0"/>
              <a:t> بما يخدم التنمية المستدامة في المملكة .</a:t>
            </a:r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0072"/>
            <a:ext cx="8474926" cy="562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631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1252</TotalTime>
  <Words>29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اجتماع لجنة الدراسات العليا والبحث العلمي بالجامعة ومناقشة برنامج الأستاذ الزائر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50</cp:revision>
  <dcterms:created xsi:type="dcterms:W3CDTF">2015-02-10T13:06:57Z</dcterms:created>
  <dcterms:modified xsi:type="dcterms:W3CDTF">2015-02-13T09:18:29Z</dcterms:modified>
</cp:coreProperties>
</file>