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676" autoAdjust="0"/>
    <p:restoredTop sz="94660"/>
  </p:normalViewPr>
  <p:slideViewPr>
    <p:cSldViewPr>
      <p:cViewPr>
        <p:scale>
          <a:sx n="54" d="100"/>
          <a:sy n="54" d="100"/>
        </p:scale>
        <p:origin x="-1926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395536" y="1052736"/>
            <a:ext cx="8208912" cy="1728192"/>
          </a:xfrm>
        </p:spPr>
        <p:txBody>
          <a:bodyPr>
            <a:normAutofit/>
          </a:bodyPr>
          <a:lstStyle/>
          <a:p>
            <a:pPr fontAlgn="t"/>
            <a:r>
              <a:rPr lang="ar-SA" sz="3600" dirty="0">
                <a:effectLst/>
              </a:rPr>
              <a:t>اجتماع لجنة الدراسات العليا والبحث العلمي بالجامعة ومناقشة برنامج الأستاذ الزائر</a:t>
            </a:r>
            <a:endParaRPr lang="ar-SA" sz="3400" dirty="0"/>
          </a:p>
        </p:txBody>
      </p:sp>
    </p:spTree>
    <p:extLst>
      <p:ext uri="{BB962C8B-B14F-4D97-AF65-F5344CB8AC3E}">
        <p14:creationId xmlns:p14="http://schemas.microsoft.com/office/powerpoint/2010/main" val="880716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539552" y="2132856"/>
            <a:ext cx="7992888" cy="4104456"/>
          </a:xfrm>
        </p:spPr>
        <p:txBody>
          <a:bodyPr>
            <a:normAutofit/>
          </a:bodyPr>
          <a:lstStyle/>
          <a:p>
            <a:pPr fontAlgn="t"/>
            <a:r>
              <a:rPr lang="ar-SA" b="1" dirty="0"/>
              <a:t>اجتمع سعادة وكيل الجامعة للدراسات العليا والبحث العلمي </a:t>
            </a:r>
            <a:r>
              <a:rPr lang="ar-SA" b="1" dirty="0" err="1"/>
              <a:t>ا.د</a:t>
            </a:r>
            <a:r>
              <a:rPr lang="ar-SA" b="1" dirty="0"/>
              <a:t>. محمد بن عبدالله الشايع يوم الأربعاء الموافق 29/12/1435هـ  بالسادة أعضاء اللجنة حيث تمت مناقشة عدة موضوعات كان على رأسها مناقشة برنامج الأستاذ الزائر حيث تم طرح البرنامج على جميع الكليات ومناقشة حيثياته وطرق استفادة الكليات </a:t>
            </a:r>
            <a:r>
              <a:rPr lang="ar-SA" b="1" dirty="0" err="1"/>
              <a:t>والعمادات</a:t>
            </a:r>
            <a:r>
              <a:rPr lang="ar-SA" b="1" dirty="0"/>
              <a:t> المساندة من البرنامج وذلك من أجل تعزيز مهارات الباحثين والطلاب داخل الكليات </a:t>
            </a:r>
            <a:r>
              <a:rPr lang="ar-SA" b="1" dirty="0" err="1"/>
              <a:t>والعمادات</a:t>
            </a:r>
            <a:r>
              <a:rPr lang="ar-SA" b="1" dirty="0"/>
              <a:t> بما يخدم التنمية المستدامة في المملكة .</a:t>
            </a:r>
          </a:p>
          <a:p>
            <a:pPr marL="0" indent="0">
              <a:buNone/>
            </a:pPr>
            <a:endParaRPr lang="ar-SA" b="1" dirty="0"/>
          </a:p>
        </p:txBody>
      </p:sp>
    </p:spTree>
    <p:extLst>
      <p:ext uri="{BB962C8B-B14F-4D97-AF65-F5344CB8AC3E}">
        <p14:creationId xmlns:p14="http://schemas.microsoft.com/office/powerpoint/2010/main" val="175754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40072"/>
            <a:ext cx="8474926" cy="5625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16312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غلاف فني">
  <a:themeElements>
    <a:clrScheme name="غلاف فني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غلاف فني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غلاف فني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1252</TotalTime>
  <Words>29</Words>
  <Application>Microsoft Office PowerPoint</Application>
  <PresentationFormat>عرض على الشاشة (3:4)‏</PresentationFormat>
  <Paragraphs>2</Paragraphs>
  <Slides>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غلاف فني</vt:lpstr>
      <vt:lpstr>اجتماع لجنة الدراسات العليا والبحث العلمي بالجامعة ومناقشة برنامج الأستاذ الزائر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وكالة الجامعة للدراسات العليا والبحث العلمي تقدم خدماتها لجميع كليات الجامعة وعماداتها والإدارات التابعة لها ممثلة بإدارة التعاون الدولي</dc:title>
  <dc:creator>Kholoud Eid</dc:creator>
  <cp:lastModifiedBy>Kholoud Eid</cp:lastModifiedBy>
  <cp:revision>50</cp:revision>
  <dcterms:created xsi:type="dcterms:W3CDTF">2015-02-10T13:06:57Z</dcterms:created>
  <dcterms:modified xsi:type="dcterms:W3CDTF">2015-02-13T09:18:29Z</dcterms:modified>
</cp:coreProperties>
</file>