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اجتماع لجنة الدراسات العليا والبحث العلمي بالجامعة لمناقشة تفعيل دور المراكز البحثية بالكليات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اجتمع سعادة وكيل الجامعة للدراسات العليا والبحث العلمي </a:t>
            </a:r>
            <a:r>
              <a:rPr lang="ar-SA" b="1" dirty="0" err="1"/>
              <a:t>ا.د</a:t>
            </a:r>
            <a:r>
              <a:rPr lang="ar-SA" b="1" dirty="0"/>
              <a:t>. محمد بن عبدالله الشايع يوم الأثنين الموافق 27/12/1435هـ  بسعادة مديري مراكز البحوث بالجامعة ، وناقش سعادته خلال </a:t>
            </a:r>
            <a:r>
              <a:rPr lang="ar-SA" b="1" dirty="0" err="1"/>
              <a:t>الإجتماع</a:t>
            </a:r>
            <a:r>
              <a:rPr lang="ar-SA" b="1" dirty="0"/>
              <a:t> أهمية العمل على تفعيل دور هذه المراكز ، وضرورة إبراز أنشتطها وفق المنصوص عليه بنظام مجلس التعليم العالي والجامعات ولوائحه . وأشار سعادته إلى ضرورة وضع خطة المراكز للعام الجديد خلال الفترة المقبلة.</a:t>
            </a:r>
          </a:p>
          <a:p>
            <a:pPr fontAlgn="t"/>
            <a:r>
              <a:rPr lang="ar-SA" b="1" dirty="0"/>
              <a:t>كما أكد سعادته على ضرورة تبني المراكز فكرة إنشاء وحدات بحثية داخل الكليات التابعة لكل مركز وتكون ممثلة لها ، وسياسة فكرة المجموعات البحثية المشتركة بما يحقق الفائدة المرجوة لخدمة الجامعة 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7662"/>
            <a:ext cx="8568952" cy="568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63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1250</TotalTime>
  <Words>31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اجتماع لجنة الدراسات العليا والبحث العلمي بالجامعة لمناقشة تفعيل دور المراكز البحثية بالكليات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49</cp:revision>
  <dcterms:created xsi:type="dcterms:W3CDTF">2015-02-10T13:06:57Z</dcterms:created>
  <dcterms:modified xsi:type="dcterms:W3CDTF">2015-02-13T09:16:28Z</dcterms:modified>
</cp:coreProperties>
</file>