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وكيل الجامعة في جولة تفقدية لأقسام وكالة الجامعة للدراسات العليا والبحث العلمي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539552" y="2132856"/>
            <a:ext cx="7992888" cy="4104456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ar-SA" b="1" dirty="0"/>
              <a:t>بعد ظهر يوم الأثنين الموافق 27/12/1435 هـ  قام سعادة وكيل الجامعة للدراسات العليا والبحث العلمي </a:t>
            </a:r>
            <a:r>
              <a:rPr lang="ar-SA" b="1" dirty="0" err="1"/>
              <a:t>أ.د</a:t>
            </a:r>
            <a:r>
              <a:rPr lang="ar-SA" b="1" dirty="0"/>
              <a:t>. محمد بن عبدالله الشايع بزيارة أقسام الوكالة بهدف الحث على تكثيف جهود الاقسام من اجل سرعة ودقة إنجاز الأعمال المكلف بها كل قسم والوقوف على </a:t>
            </a:r>
            <a:r>
              <a:rPr lang="ar-SA" b="1" dirty="0" err="1"/>
              <a:t>أى</a:t>
            </a:r>
            <a:r>
              <a:rPr lang="ar-SA" b="1" dirty="0"/>
              <a:t> معوقات تحول دون ذلك ، والتقى سعادته بمدير إدارة الجمعيات العلمية ، ومدير وحدة المعيدين والمحاضرين حيث أثنى سعادته على مجهودات الوحدة وأشاد بالمستوى المتميز للدور الذى تقوم به الوحدة وحث على تقديم المزيد لخدمة أبناء الجامعة من المعيدين والمحاضرين ، وقام سعادته بزيارة مركز النشر والترجمة واشاد بالدور الواضح للمركز، والتقى سعادته بمنسوبي الأقسام حيث أبدى مدى ثقته في سكرتير المجلس العلمي واوضح سعادته مدى أهمية موقعه وحساسيته ، كما التقى بعدد من منسوبي </a:t>
            </a:r>
            <a:r>
              <a:rPr lang="ar-SA" b="1" dirty="0" err="1"/>
              <a:t>الإتصالات</a:t>
            </a:r>
            <a:r>
              <a:rPr lang="ar-SA" b="1" dirty="0"/>
              <a:t> الإدارية حيث أشاد سعادته بالكفاءة العالية وسرعة الأداء ومدى التنظيم الذي وصل إليه القسم. وفي ختام الزيارة وجه سعادته الشكر لكل منسوبي الوكالة </a:t>
            </a:r>
          </a:p>
          <a:p>
            <a:pPr marL="0" indent="0">
              <a:buNone/>
            </a:pP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1249</TotalTime>
  <Words>19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وكيل الجامعة في جولة تفقدية لأقسام وكالة الجامعة للدراسات العليا والبحث العلمي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48</cp:revision>
  <dcterms:created xsi:type="dcterms:W3CDTF">2015-02-10T13:06:57Z</dcterms:created>
  <dcterms:modified xsi:type="dcterms:W3CDTF">2015-02-13T09:14:54Z</dcterms:modified>
</cp:coreProperties>
</file>