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95536" y="1052736"/>
            <a:ext cx="8208912" cy="1728192"/>
          </a:xfrm>
        </p:spPr>
        <p:txBody>
          <a:bodyPr>
            <a:normAutofit fontScale="90000"/>
          </a:bodyPr>
          <a:lstStyle/>
          <a:p>
            <a:pPr fontAlgn="t"/>
            <a:r>
              <a:rPr lang="ar-SA" sz="3600" dirty="0">
                <a:effectLst/>
              </a:rPr>
              <a:t>لجنة شؤون المعيدين والمحاضرين ومدرسي اللغات ومساعدي الباحثين توافق على تعيين عدد من المحاضرين والمعيدين</a:t>
            </a:r>
            <a:endParaRPr lang="ar-SA" sz="3400" dirty="0"/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539552" y="2132856"/>
            <a:ext cx="7992888" cy="4104456"/>
          </a:xfrm>
        </p:spPr>
        <p:txBody>
          <a:bodyPr>
            <a:normAutofit/>
          </a:bodyPr>
          <a:lstStyle/>
          <a:p>
            <a:pPr fontAlgn="t"/>
            <a:r>
              <a:rPr lang="ar-SA" b="1" dirty="0"/>
              <a:t>عقدت لجنة شؤون المعيدين والمحاضرين ومدرسي اللغات ومساعدي الباحثين جلستها الثانية بتاريخ 25/12/1435 هـ بحضور سعادة وكيل الجامعة للدراسات العليا والبحث العلمي </a:t>
            </a:r>
            <a:r>
              <a:rPr lang="ar-SA" b="1" dirty="0" err="1"/>
              <a:t>ا.د</a:t>
            </a:r>
            <a:r>
              <a:rPr lang="ar-SA" b="1" dirty="0"/>
              <a:t>. محمد بن عبدالله الشايع ، حيث تم النظر في ملفات عدد من المرشحين للتعيين على الوظائف الأكاديمية بالجامعة وقد انتهت اللجنة في </a:t>
            </a:r>
            <a:r>
              <a:rPr lang="ar-SA" b="1" dirty="0" err="1"/>
              <a:t>إجتماعها</a:t>
            </a:r>
            <a:r>
              <a:rPr lang="ar-SA" b="1" dirty="0"/>
              <a:t> إلى الموافقة على تعيين عدد (4) محاضرين وعدد (1) معيد في كليات مختلفة بالجامعة .</a:t>
            </a:r>
          </a:p>
          <a:p>
            <a:pPr marL="0" indent="0">
              <a:buNone/>
            </a:pP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175754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25457"/>
            <a:ext cx="8496944" cy="5639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41858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1243</TotalTime>
  <Words>81</Words>
  <Application>Microsoft Office PowerPoint</Application>
  <PresentationFormat>عرض على الشاشة (3:4)‏</PresentationFormat>
  <Paragraphs>2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غلاف فني</vt:lpstr>
      <vt:lpstr>لجنة شؤون المعيدين والمحاضرين ومدرسي اللغات ومساعدي الباحثين توافق على تعيين عدد من المحاضرين والمعيدين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46</cp:revision>
  <dcterms:created xsi:type="dcterms:W3CDTF">2015-02-10T13:06:57Z</dcterms:created>
  <dcterms:modified xsi:type="dcterms:W3CDTF">2015-02-13T09:09:36Z</dcterms:modified>
</cp:coreProperties>
</file>