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13/05/36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13/05/36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13/05/36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13/05/36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13/05/36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13/05/36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13/05/36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13/05/36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13/05/36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13/05/36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13/05/36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13/05/36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484784"/>
            <a:ext cx="8208912" cy="1728192"/>
          </a:xfrm>
        </p:spPr>
        <p:txBody>
          <a:bodyPr>
            <a:normAutofit/>
          </a:bodyPr>
          <a:lstStyle/>
          <a:p>
            <a:r>
              <a:rPr lang="en-US" sz="3600" dirty="0">
                <a:effectLst/>
              </a:rPr>
              <a:t>To publish a book on the Publishing and Translation Center</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39552" y="2204864"/>
            <a:ext cx="8121225" cy="4204989"/>
          </a:xfrm>
        </p:spPr>
        <p:txBody>
          <a:bodyPr>
            <a:normAutofit/>
          </a:bodyPr>
          <a:lstStyle/>
          <a:p>
            <a:pPr algn="l" rtl="0" fontAlgn="t"/>
            <a:r>
              <a:rPr lang="en-US" b="1" dirty="0"/>
              <a:t>Dear faculty member: If you are interested in publishing your book on the Publishing and Translation Center and for the procedures of publishing to be facilitated, you are cordially requested to include all the documents required for submission to the headquarter of the Publishing and Translation Center, located at the 2nd floor of the university administration building.</a:t>
            </a:r>
            <a:endParaRPr lang="en-US"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5346757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2772</TotalTime>
  <Words>71</Words>
  <Application>Microsoft Office PowerPoint</Application>
  <PresentationFormat>عرض على الشاشة (3:4)‏</PresentationFormat>
  <Paragraphs>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غلاف فني</vt:lpstr>
      <vt:lpstr>To publish a book on the Publishing and Translation Center</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81</cp:revision>
  <dcterms:created xsi:type="dcterms:W3CDTF">2015-02-10T13:06:57Z</dcterms:created>
  <dcterms:modified xsi:type="dcterms:W3CDTF">2015-03-03T06:21:02Z</dcterms:modified>
</cp:coreProperties>
</file>