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1052736"/>
            <a:ext cx="8208912" cy="1728192"/>
          </a:xfrm>
        </p:spPr>
        <p:txBody>
          <a:bodyPr>
            <a:normAutofit/>
          </a:bodyPr>
          <a:lstStyle/>
          <a:p>
            <a:pPr fontAlgn="t"/>
            <a:r>
              <a:rPr lang="ar-SA" sz="3600" dirty="0">
                <a:effectLst/>
              </a:rPr>
              <a:t>لنشر كتاب في مركز النشر والترجمة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2132856"/>
            <a:ext cx="7992888" cy="4104456"/>
          </a:xfrm>
        </p:spPr>
        <p:txBody>
          <a:bodyPr>
            <a:normAutofit/>
          </a:bodyPr>
          <a:lstStyle/>
          <a:p>
            <a:pPr marL="0" indent="0" fontAlgn="t">
              <a:buNone/>
            </a:pPr>
            <a:r>
              <a:rPr lang="ar-SA" b="1" dirty="0"/>
              <a:t>الزميل الفاضل عضو هيئة التدريس  :                                                                                        </a:t>
            </a:r>
          </a:p>
          <a:p>
            <a:pPr marL="0" indent="0" fontAlgn="t">
              <a:buNone/>
            </a:pPr>
            <a:r>
              <a:rPr lang="ar-SA" b="1" dirty="0"/>
              <a:t>إذا رغبت في نشر كتابك في مركز النشر والترجمة، ولسرعة إتمام إجراءات النشر، نأمل إعداد ملف مستوفيا لكل المستندات المطلوبة وتسليمه يدويا إلى مقر مركز النشر والترجمة بالدور الثاني بمبنى إدارة الجامعة.   </a:t>
            </a:r>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1242</TotalTime>
  <Words>11</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لنشر كتاب في مركز النشر والترجمة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45</cp:revision>
  <dcterms:created xsi:type="dcterms:W3CDTF">2015-02-10T13:06:57Z</dcterms:created>
  <dcterms:modified xsi:type="dcterms:W3CDTF">2015-02-13T09:08:04Z</dcterms:modified>
</cp:coreProperties>
</file>