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96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8676" autoAdjust="0"/>
    <p:restoredTop sz="94660"/>
  </p:normalViewPr>
  <p:slideViewPr>
    <p:cSldViewPr>
      <p:cViewPr>
        <p:scale>
          <a:sx n="54" d="100"/>
          <a:sy n="54" d="100"/>
        </p:scale>
        <p:origin x="-1926" y="-2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645214B-E852-4F85-B423-85388226D0D4}" type="datetimeFigureOut">
              <a:rPr lang="ar-SA" smtClean="0"/>
              <a:t>23/04/36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23/04/36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23/04/36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23/04/36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23/04/36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23/04/36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23/04/36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23/04/36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23/04/36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23/04/36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23/04/36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F645214B-E852-4F85-B423-85388226D0D4}" type="datetimeFigureOut">
              <a:rPr lang="ar-SA" smtClean="0"/>
              <a:t>23/04/36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65760" indent="-36576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r" defTabSz="914400" rtl="1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r" defTabSz="914400" rtl="1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r" defTabSz="914400" rtl="1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r" defTabSz="914400" rtl="1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395536" y="1052736"/>
            <a:ext cx="8208912" cy="1728192"/>
          </a:xfrm>
        </p:spPr>
        <p:txBody>
          <a:bodyPr>
            <a:normAutofit/>
          </a:bodyPr>
          <a:lstStyle/>
          <a:p>
            <a:pPr fontAlgn="t"/>
            <a:r>
              <a:rPr lang="ar-SA" sz="3600" dirty="0">
                <a:effectLst/>
              </a:rPr>
              <a:t>ادارة الكراسي البحثية تنتهي من تسوية كافة الأمور المالية للكراسي البحثية حتى 31/8/ 2014</a:t>
            </a:r>
            <a:endParaRPr lang="ar-SA" sz="3400" dirty="0"/>
          </a:p>
        </p:txBody>
      </p:sp>
    </p:spTree>
    <p:extLst>
      <p:ext uri="{BB962C8B-B14F-4D97-AF65-F5344CB8AC3E}">
        <p14:creationId xmlns:p14="http://schemas.microsoft.com/office/powerpoint/2010/main" val="8807166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عنصر نائب للمحتوى 4"/>
          <p:cNvSpPr>
            <a:spLocks noGrp="1"/>
          </p:cNvSpPr>
          <p:nvPr>
            <p:ph idx="1"/>
          </p:nvPr>
        </p:nvSpPr>
        <p:spPr>
          <a:xfrm>
            <a:off x="539552" y="2132856"/>
            <a:ext cx="7992888" cy="4104456"/>
          </a:xfrm>
        </p:spPr>
        <p:txBody>
          <a:bodyPr>
            <a:normAutofit fontScale="85000" lnSpcReduction="20000"/>
          </a:bodyPr>
          <a:lstStyle/>
          <a:p>
            <a:pPr fontAlgn="t"/>
            <a:r>
              <a:rPr lang="ar-SA" b="1" dirty="0"/>
              <a:t>في ظل توجيهات سعادة وكيل الجامعة للدراسات العليا والبحث العلمي الأستاذ الدكتور محمد بن عبدالله الشايع أنهت إدارة الكراسي البحثية كافة الأمور المالية للكراسي البحثية حتى 31/8/ 2014  ، فقد عقدت لجنة ادارة الكراسي البحثية اجتماعها الثاني لهذا العام 1435 /1436 هـ، وأوضح الدكتور عبدالله بن عواد الحربي أنه تم استعراض توصيات اللجنة </a:t>
            </a:r>
            <a:r>
              <a:rPr lang="ar-SA" b="1" dirty="0" err="1"/>
              <a:t>الاشرافية</a:t>
            </a:r>
            <a:r>
              <a:rPr lang="ar-SA" b="1" dirty="0"/>
              <a:t> على الكراسي العلمية في اجتماعها الأول برئاسة الاستاذ الدكتور محمد الشايع وكيل الجامعة للدراسات العليا والبحث العلمي بالموافقة على انهاء كافة المستحقات المالية الخاصة </a:t>
            </a:r>
            <a:r>
              <a:rPr lang="ar-SA" b="1" dirty="0" err="1"/>
              <a:t>بالانجازات</a:t>
            </a:r>
            <a:r>
              <a:rPr lang="ar-SA" b="1" dirty="0"/>
              <a:t> والأنشطة التي تحققت من خلال كرسي الشيخ عبد الله بن عبد المحسن التويجري للأبحاث التطبيقية لحالات الجلطات الدماغية، وفقاً لما هو وارد بالخطة التشغيلية التقديرية للعام </a:t>
            </a:r>
            <a:r>
              <a:rPr lang="ar-SA" b="1" dirty="0" smtClean="0"/>
              <a:t>2014 </a:t>
            </a:r>
            <a:r>
              <a:rPr lang="ar-SA" b="1" dirty="0"/>
              <a:t>م ومحاضر اللجنة العلمية للكرسي والمطالبات المرفقة بها والذي قدمها مشرف الكرسي ، حيث اطلعت اللجنة على التقارير الخاصة باليوم العلمي الذي أقامه الكرسي بمستشفى الملك  خالد بالمجمعة وباعتماد من الهيئة السعودية للجلطات الدماغية ، والمستندات الخاصة بتقديم براءة اختراع لمدينة الملك عبد العزيز وكذلك الكتب الستة التي تم الانتهاء من تأليفها في مجال عمل الكرسي.</a:t>
            </a:r>
          </a:p>
          <a:p>
            <a:pPr marL="0" indent="0" fontAlgn="t">
              <a:buNone/>
            </a:pPr>
            <a:r>
              <a:rPr lang="ar-SA" dirty="0"/>
              <a:t/>
            </a:r>
            <a:br>
              <a:rPr lang="ar-SA" dirty="0"/>
            </a:b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757542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t"/>
            <a:r>
              <a:rPr lang="ar-SA" b="1" dirty="0"/>
              <a:t>وفي نهاية الاجتماع تم اصدار الشيكات الخاصة بتلك الأنشطة والتي بلغ اجمالي قيمتها مائة وتسعون ألف ريالاً سعودياً لا غير ( 190000 )، كذلك تم اصدار الشيكات الخاصة بمقابل حضور الاجتماعات لأعضاء لجان الكراسي العلمية المختلفة ومكافآت مشرفي الكراسي البحثية .</a:t>
            </a:r>
          </a:p>
          <a:p>
            <a:pPr fontAlgn="t"/>
            <a:r>
              <a:rPr lang="ar-SA" b="1" dirty="0"/>
              <a:t> لتثبت الأيام يوماً بعد يوم رؤية جامعة المجمعة بالاهتمام بنوعية الكراسي لا بكثرتها، وقد قال معالي مدير الجامعة في احدى لقاءات الكراسي البحثية بالجامعة : ليس المهم عدد ما نقدم من كراسي ولكن المهم نوعية هذه الكراسي وجودتها من حيث خدمة الجامعة والمجتمع.</a:t>
            </a:r>
          </a:p>
          <a:p>
            <a:pPr marL="0" indent="0" algn="ctr" fontAlgn="t">
              <a:buNone/>
            </a:pPr>
            <a:r>
              <a:rPr lang="ar-SA" b="1" dirty="0"/>
              <a:t>ادارة الكراسي البحثية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2971621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t"/>
            <a:endParaRPr lang="ar-SA" b="1" dirty="0" smtClean="0"/>
          </a:p>
          <a:p>
            <a:pPr fontAlgn="t"/>
            <a:endParaRPr lang="ar-SA" b="1" dirty="0"/>
          </a:p>
          <a:p>
            <a:pPr marL="0" indent="0" algn="ctr" fontAlgn="t">
              <a:buNone/>
            </a:pPr>
            <a:r>
              <a:rPr lang="ar-SA" b="1" dirty="0"/>
              <a:t>                                     </a:t>
            </a:r>
            <a:endParaRPr lang="ar-SA" b="1" dirty="0" smtClean="0"/>
          </a:p>
          <a:p>
            <a:pPr marL="0" indent="0" algn="ctr" fontAlgn="t">
              <a:buNone/>
            </a:pPr>
            <a:endParaRPr lang="ar-SA" b="1" dirty="0" smtClean="0"/>
          </a:p>
          <a:p>
            <a:pPr marL="0" indent="0" algn="ctr" fontAlgn="t">
              <a:buNone/>
            </a:pPr>
            <a:endParaRPr lang="ar-SA" b="1" dirty="0" smtClean="0"/>
          </a:p>
          <a:p>
            <a:pPr marL="0" indent="0" algn="ctr" fontAlgn="t">
              <a:buNone/>
            </a:pPr>
            <a:r>
              <a:rPr lang="ar-SA" b="1" smtClean="0">
                <a:solidFill>
                  <a:srgbClr val="0070C0"/>
                </a:solidFill>
              </a:rPr>
              <a:t>                                    أ . </a:t>
            </a:r>
            <a:r>
              <a:rPr lang="ar-SA" b="1" dirty="0" smtClean="0">
                <a:solidFill>
                  <a:srgbClr val="0070C0"/>
                </a:solidFill>
              </a:rPr>
              <a:t>د </a:t>
            </a:r>
            <a:r>
              <a:rPr lang="ar-SA" b="1" dirty="0">
                <a:solidFill>
                  <a:srgbClr val="0070C0"/>
                </a:solidFill>
              </a:rPr>
              <a:t>/ محمد الشايع                                      </a:t>
            </a:r>
          </a:p>
          <a:p>
            <a:pPr marL="0" indent="0" algn="ctr">
              <a:buNone/>
            </a:pPr>
            <a:r>
              <a:rPr lang="ar-SA" dirty="0"/>
              <a:t/>
            </a:r>
            <a:br>
              <a:rPr lang="ar-SA" dirty="0"/>
            </a:br>
            <a:endParaRPr lang="ar-SA" dirty="0"/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9500" y="2476500"/>
            <a:ext cx="1905000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2241115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غلاف فني">
  <a:themeElements>
    <a:clrScheme name="غلاف فني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غلاف فني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غلاف فني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1240</TotalTime>
  <Words>76</Words>
  <Application>Microsoft Office PowerPoint</Application>
  <PresentationFormat>عرض على الشاشة (3:4)‏</PresentationFormat>
  <Paragraphs>13</Paragraphs>
  <Slides>4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4</vt:i4>
      </vt:variant>
    </vt:vector>
  </HeadingPairs>
  <TitlesOfParts>
    <vt:vector size="5" baseType="lpstr">
      <vt:lpstr>غلاف فني</vt:lpstr>
      <vt:lpstr>ادارة الكراسي البحثية تنتهي من تسوية كافة الأمور المالية للكراسي البحثية حتى 31/8/ 2014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وكالة الجامعة للدراسات العليا والبحث العلمي تقدم خدماتها لجميع كليات الجامعة وعماداتها والإدارات التابعة لها ممثلة بإدارة التعاون الدولي</dc:title>
  <dc:creator>Kholoud Eid</dc:creator>
  <cp:lastModifiedBy>Kholoud Eid</cp:lastModifiedBy>
  <cp:revision>44</cp:revision>
  <dcterms:created xsi:type="dcterms:W3CDTF">2015-02-10T13:06:57Z</dcterms:created>
  <dcterms:modified xsi:type="dcterms:W3CDTF">2015-02-13T09:06:21Z</dcterms:modified>
</cp:coreProperties>
</file>