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192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95536" y="1052736"/>
            <a:ext cx="8208912" cy="1728192"/>
          </a:xfrm>
        </p:spPr>
        <p:txBody>
          <a:bodyPr>
            <a:normAutofit/>
          </a:bodyPr>
          <a:lstStyle/>
          <a:p>
            <a:pPr fontAlgn="t"/>
            <a:r>
              <a:rPr lang="ar-SA" sz="3600" dirty="0">
                <a:effectLst/>
              </a:rPr>
              <a:t>ادارة الكراسي البحثية تنتهي من تسوية كافة الأمور المالية للكراسي البحثية حتى 31/8/ 2014</a:t>
            </a:r>
            <a:endParaRPr lang="ar-SA" sz="3400" dirty="0"/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539552" y="2132856"/>
            <a:ext cx="7992888" cy="4104456"/>
          </a:xfrm>
        </p:spPr>
        <p:txBody>
          <a:bodyPr>
            <a:normAutofit fontScale="85000" lnSpcReduction="20000"/>
          </a:bodyPr>
          <a:lstStyle/>
          <a:p>
            <a:pPr fontAlgn="t"/>
            <a:r>
              <a:rPr lang="ar-SA" b="1" dirty="0"/>
              <a:t>في ظل توجيهات سعادة وكيل الجامعة للدراسات العليا والبحث العلمي الأستاذ الدكتور محمد بن عبدالله الشايع أنهت إدارة الكراسي البحثية كافة الأمور المالية للكراسي البحثية حتى 31/8/ 2014  ، فقد عقدت لجنة ادارة الكراسي البحثية اجتماعها الثاني لهذا العام 1435 /1436 هـ، وأوضح الدكتور عبدالله بن عواد الحربي أنه تم استعراض توصيات اللجنة </a:t>
            </a:r>
            <a:r>
              <a:rPr lang="ar-SA" b="1" dirty="0" err="1"/>
              <a:t>الاشرافية</a:t>
            </a:r>
            <a:r>
              <a:rPr lang="ar-SA" b="1" dirty="0"/>
              <a:t> على الكراسي العلمية في اجتماعها الأول برئاسة الاستاذ الدكتور محمد الشايع وكيل الجامعة للدراسات العليا والبحث العلمي بالموافقة على انهاء كافة المستحقات المالية الخاصة </a:t>
            </a:r>
            <a:r>
              <a:rPr lang="ar-SA" b="1" dirty="0" err="1"/>
              <a:t>بالانجازات</a:t>
            </a:r>
            <a:r>
              <a:rPr lang="ar-SA" b="1" dirty="0"/>
              <a:t> والأنشطة التي تحققت من خلال كرسي الشيخ عبد الله بن عبد المحسن التويجري للأبحاث التطبيقية لحالات الجلطات الدماغية، وفقاً لما هو وارد بالخطة التشغيلية التقديرية للعام </a:t>
            </a:r>
            <a:r>
              <a:rPr lang="ar-SA" b="1" dirty="0" smtClean="0"/>
              <a:t>2014 </a:t>
            </a:r>
            <a:r>
              <a:rPr lang="ar-SA" b="1" dirty="0"/>
              <a:t>م ومحاضر اللجنة العلمية للكرسي والمطالبات المرفقة بها والذي قدمها مشرف الكرسي ، حيث اطلعت اللجنة على التقارير الخاصة باليوم العلمي الذي أقامه الكرسي بمستشفى الملك  خالد بالمجمعة وباعتماد من الهيئة السعودية للجلطات الدماغية ، والمستندات الخاصة بتقديم براءة اختراع لمدينة الملك عبد العزيز وكذلك الكتب الستة التي تم الانتهاء من تأليفها في مجال عمل الكرسي.</a:t>
            </a:r>
          </a:p>
          <a:p>
            <a:pPr marL="0" indent="0" fontAlgn="t">
              <a:buNone/>
            </a:pPr>
            <a:r>
              <a:rPr lang="ar-SA" dirty="0"/>
              <a:t/>
            </a:r>
            <a:br>
              <a:rPr lang="ar-SA" dirty="0"/>
            </a:b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75754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r>
              <a:rPr lang="ar-SA" b="1" dirty="0"/>
              <a:t>وفي نهاية الاجتماع تم اصدار الشيكات الخاصة بتلك الأنشطة والتي بلغ اجمالي قيمتها مائة وتسعون ألف ريالاً سعودياً لا غير ( 190000 )، كذلك تم اصدار الشيكات الخاصة بمقابل حضور الاجتماعات لأعضاء لجان الكراسي العلمية المختلفة ومكافآت مشرفي الكراسي البحثية .</a:t>
            </a:r>
          </a:p>
          <a:p>
            <a:pPr fontAlgn="t"/>
            <a:r>
              <a:rPr lang="ar-SA" b="1" dirty="0"/>
              <a:t> لتثبت الأيام يوماً بعد يوم رؤية جامعة المجمعة بالاهتمام بنوعية الكراسي لا بكثرتها، وقد قال معالي مدير الجامعة في احدى لقاءات الكراسي البحثية بالجامعة : ليس المهم عدد ما نقدم من كراسي ولكن المهم نوعية هذه الكراسي وجودتها من حيث خدمة الجامعة والمجتمع.</a:t>
            </a:r>
          </a:p>
          <a:p>
            <a:pPr marL="0" indent="0" algn="ctr" fontAlgn="t">
              <a:buNone/>
            </a:pPr>
            <a:r>
              <a:rPr lang="ar-SA" b="1" dirty="0"/>
              <a:t>ادارة الكراسي البحثية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297162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endParaRPr lang="ar-SA" b="1" dirty="0" smtClean="0"/>
          </a:p>
          <a:p>
            <a:pPr fontAlgn="t"/>
            <a:endParaRPr lang="ar-SA" b="1" dirty="0"/>
          </a:p>
          <a:p>
            <a:pPr marL="0" indent="0" algn="ctr" fontAlgn="t">
              <a:buNone/>
            </a:pPr>
            <a:r>
              <a:rPr lang="ar-SA" b="1" dirty="0"/>
              <a:t>                                     </a:t>
            </a:r>
            <a:endParaRPr lang="ar-SA" b="1" dirty="0" smtClean="0"/>
          </a:p>
          <a:p>
            <a:pPr marL="0" indent="0" algn="ctr" fontAlgn="t">
              <a:buNone/>
            </a:pPr>
            <a:endParaRPr lang="ar-SA" b="1" dirty="0" smtClean="0"/>
          </a:p>
          <a:p>
            <a:pPr marL="0" indent="0" algn="ctr" fontAlgn="t">
              <a:buNone/>
            </a:pPr>
            <a:endParaRPr lang="ar-SA" b="1" dirty="0" smtClean="0"/>
          </a:p>
          <a:p>
            <a:pPr marL="0" indent="0" algn="ctr" fontAlgn="t">
              <a:buNone/>
            </a:pPr>
            <a:r>
              <a:rPr lang="ar-SA" b="1" smtClean="0">
                <a:solidFill>
                  <a:srgbClr val="0070C0"/>
                </a:solidFill>
              </a:rPr>
              <a:t>                                    أ . </a:t>
            </a:r>
            <a:r>
              <a:rPr lang="ar-SA" b="1" dirty="0" smtClean="0">
                <a:solidFill>
                  <a:srgbClr val="0070C0"/>
                </a:solidFill>
              </a:rPr>
              <a:t>د </a:t>
            </a:r>
            <a:r>
              <a:rPr lang="ar-SA" b="1" dirty="0">
                <a:solidFill>
                  <a:srgbClr val="0070C0"/>
                </a:solidFill>
              </a:rPr>
              <a:t>/ محمد الشايع                                      </a:t>
            </a:r>
          </a:p>
          <a:p>
            <a:pPr marL="0" indent="0" algn="ctr">
              <a:buNone/>
            </a:pPr>
            <a:r>
              <a:rPr lang="ar-SA" dirty="0"/>
              <a:t/>
            </a:r>
            <a:br>
              <a:rPr lang="ar-SA" dirty="0"/>
            </a:br>
            <a:endParaRPr lang="ar-SA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0" y="2476500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24111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1240</TotalTime>
  <Words>76</Words>
  <Application>Microsoft Office PowerPoint</Application>
  <PresentationFormat>عرض على الشاشة (3:4)‏</PresentationFormat>
  <Paragraphs>13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غلاف فني</vt:lpstr>
      <vt:lpstr>ادارة الكراسي البحثية تنتهي من تسوية كافة الأمور المالية للكراسي البحثية حتى 31/8/ 2014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44</cp:revision>
  <dcterms:created xsi:type="dcterms:W3CDTF">2015-02-10T13:06:57Z</dcterms:created>
  <dcterms:modified xsi:type="dcterms:W3CDTF">2015-02-13T09:06:21Z</dcterms:modified>
</cp:coreProperties>
</file>