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63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13/05/36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208912" cy="1728192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effectLst/>
              </a:rPr>
              <a:t>The Director of Scientific Groups Administration to Attend the Activities of </a:t>
            </a:r>
            <a:r>
              <a:rPr lang="en-US" sz="3600" dirty="0" err="1">
                <a:effectLst/>
              </a:rPr>
              <a:t>Tebyan</a:t>
            </a:r>
            <a:r>
              <a:rPr lang="en-US" sz="3600" dirty="0">
                <a:effectLst/>
              </a:rPr>
              <a:t> Organization Branch at the University</a:t>
            </a:r>
            <a:endParaRPr lang="en-US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539552" y="2204864"/>
            <a:ext cx="8121225" cy="4204989"/>
          </a:xfrm>
        </p:spPr>
        <p:txBody>
          <a:bodyPr>
            <a:normAutofit fontScale="92500" lnSpcReduction="10000"/>
          </a:bodyPr>
          <a:lstStyle/>
          <a:p>
            <a:pPr algn="l" rtl="0" fontAlgn="t"/>
            <a:r>
              <a:rPr lang="en-US" b="1" dirty="0"/>
              <a:t>As the Vice-</a:t>
            </a:r>
            <a:r>
              <a:rPr lang="en-US" b="1" dirty="0" err="1"/>
              <a:t>Rectorship</a:t>
            </a:r>
            <a:r>
              <a:rPr lang="en-US" b="1" dirty="0"/>
              <a:t> for Postgraduate Studies and Academic Research is extremely concerned of offering activities held by the scientific groups at the university, His Excellency the director of the scientific groups administration, Dr. </a:t>
            </a:r>
            <a:r>
              <a:rPr lang="en-US" b="1" dirty="0" err="1"/>
              <a:t>Mesha’al</a:t>
            </a:r>
            <a:r>
              <a:rPr lang="en-US" b="1" dirty="0"/>
              <a:t> Bin Khalid Al-</a:t>
            </a:r>
            <a:r>
              <a:rPr lang="en-US" b="1" dirty="0" err="1"/>
              <a:t>Feneisan</a:t>
            </a:r>
            <a:r>
              <a:rPr lang="en-US" b="1" dirty="0"/>
              <a:t> participated in the symposium held the Saudi scientific administration for </a:t>
            </a:r>
            <a:r>
              <a:rPr lang="en-US" b="1" dirty="0" err="1"/>
              <a:t>Qura’a</a:t>
            </a:r>
            <a:r>
              <a:rPr lang="en-US" b="1" dirty="0"/>
              <a:t> and Sunnah (</a:t>
            </a:r>
            <a:r>
              <a:rPr lang="en-US" b="1" dirty="0" err="1"/>
              <a:t>Tebyan</a:t>
            </a:r>
            <a:r>
              <a:rPr lang="en-US" b="1" dirty="0"/>
              <a:t>) at the college of education in </a:t>
            </a:r>
            <a:r>
              <a:rPr lang="en-US" b="1" dirty="0" err="1"/>
              <a:t>Zulfi</a:t>
            </a:r>
            <a:r>
              <a:rPr lang="en-US" b="1" dirty="0"/>
              <a:t>. The symposium titled “ The Contributions of Imam Mohammad Al-</a:t>
            </a:r>
            <a:r>
              <a:rPr lang="en-US" b="1" dirty="0" err="1"/>
              <a:t>Khedir</a:t>
            </a:r>
            <a:r>
              <a:rPr lang="en-US" b="1" dirty="0"/>
              <a:t> in the Science of </a:t>
            </a:r>
            <a:r>
              <a:rPr lang="en-US" b="1" dirty="0" err="1"/>
              <a:t>Qura’an</a:t>
            </a:r>
            <a:r>
              <a:rPr lang="en-US" b="1" dirty="0"/>
              <a:t>” was presented by Dr. Mohammad Bin </a:t>
            </a:r>
            <a:r>
              <a:rPr lang="en-US" b="1" dirty="0" err="1"/>
              <a:t>Ibraheem</a:t>
            </a:r>
            <a:r>
              <a:rPr lang="en-US" b="1" dirty="0"/>
              <a:t> Al-Hamad</a:t>
            </a:r>
            <a:r>
              <a:rPr lang="en-US" b="1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3467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2766</TotalTime>
  <Words>107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The Director of Scientific Groups Administration to Attend the Activities of Tebyan Organization Branch at the University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79</cp:revision>
  <dcterms:created xsi:type="dcterms:W3CDTF">2015-02-10T13:06:57Z</dcterms:created>
  <dcterms:modified xsi:type="dcterms:W3CDTF">2015-03-03T06:15:25Z</dcterms:modified>
</cp:coreProperties>
</file>