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67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10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72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060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40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610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891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22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09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189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82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77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vice-rector-graduate-studies-and-scientific-research/visit-arab-universities-union-committe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20880" cy="1584176"/>
          </a:xfrm>
        </p:spPr>
        <p:txBody>
          <a:bodyPr>
            <a:noAutofit/>
          </a:bodyPr>
          <a:lstStyle/>
          <a:p>
            <a:r>
              <a:rPr lang="en-US" sz="3200" dirty="0">
                <a:hlinkClick r:id="rId2"/>
              </a:rPr>
              <a:t>A Visit by the Arab Universities Union Committee to </a:t>
            </a:r>
            <a:r>
              <a:rPr lang="en-US" sz="3200" dirty="0" err="1">
                <a:hlinkClick r:id="rId2"/>
              </a:rPr>
              <a:t>Majmaah</a:t>
            </a:r>
            <a:r>
              <a:rPr lang="en-US" sz="3200" dirty="0">
                <a:hlinkClick r:id="rId2"/>
              </a:rPr>
              <a:t> University</a:t>
            </a:r>
            <a:r>
              <a:rPr lang="en-US" sz="3200" dirty="0"/>
              <a:t/>
            </a:r>
            <a:br>
              <a:rPr lang="en-US" sz="3200" dirty="0"/>
            </a:br>
            <a:endParaRPr lang="ar-SA" sz="3100" b="1" dirty="0"/>
          </a:p>
        </p:txBody>
      </p:sp>
    </p:spTree>
    <p:extLst>
      <p:ext uri="{BB962C8B-B14F-4D97-AF65-F5344CB8AC3E}">
        <p14:creationId xmlns:p14="http://schemas.microsoft.com/office/powerpoint/2010/main" val="383492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/>
              <a:t>The Arab Universities Union Committee has formed in Amman a supreme committee to visit </a:t>
            </a:r>
            <a:r>
              <a:rPr lang="en-US" b="1" dirty="0" err="1"/>
              <a:t>Majmaah</a:t>
            </a:r>
            <a:r>
              <a:rPr lang="en-US" b="1" dirty="0"/>
              <a:t> University during the time from the 5th to 6th of December, 2011 to investigate the requirements of joining the union. The committee consists of :</a:t>
            </a:r>
            <a:endParaRPr lang="en-US" dirty="0"/>
          </a:p>
          <a:p>
            <a:pPr algn="l" rtl="0"/>
            <a:r>
              <a:rPr lang="en-US" b="1" dirty="0"/>
              <a:t>1. Prof. Sultan Abo </a:t>
            </a:r>
            <a:r>
              <a:rPr lang="en-US" b="1" dirty="0" err="1"/>
              <a:t>Oraby</a:t>
            </a:r>
            <a:r>
              <a:rPr lang="en-US" b="1" dirty="0"/>
              <a:t> </a:t>
            </a:r>
            <a:r>
              <a:rPr lang="en-US" b="1" dirty="0" err="1"/>
              <a:t>Alawdwan</a:t>
            </a:r>
            <a:r>
              <a:rPr lang="en-US" b="1" dirty="0"/>
              <a:t>  (general secretary)</a:t>
            </a:r>
            <a:r>
              <a:rPr lang="en-US" dirty="0"/>
              <a:t> </a:t>
            </a:r>
            <a:r>
              <a:rPr lang="en-US" b="1" dirty="0"/>
              <a:t>2. Prof. Suleiman Bin Abdullah Aba </a:t>
            </a:r>
            <a:r>
              <a:rPr lang="en-US" b="1" dirty="0" err="1"/>
              <a:t>Kheil</a:t>
            </a:r>
            <a:r>
              <a:rPr lang="en-US" b="1" dirty="0"/>
              <a:t> ( The Rector of Imam Mohammad Bin Saud University )</a:t>
            </a:r>
            <a:r>
              <a:rPr lang="en-US" dirty="0"/>
              <a:t> </a:t>
            </a:r>
            <a:r>
              <a:rPr lang="en-US" b="1" dirty="0"/>
              <a:t>3. Prof. </a:t>
            </a:r>
            <a:r>
              <a:rPr lang="en-US" b="1" dirty="0" err="1"/>
              <a:t>Khaleef</a:t>
            </a:r>
            <a:r>
              <a:rPr lang="en-US" b="1" dirty="0"/>
              <a:t> Al-</a:t>
            </a:r>
            <a:r>
              <a:rPr lang="en-US" b="1" dirty="0" err="1"/>
              <a:t>Tarwnah</a:t>
            </a:r>
            <a:r>
              <a:rPr lang="en-US" b="1" dirty="0"/>
              <a:t>   ( The Rector of Al-</a:t>
            </a:r>
            <a:r>
              <a:rPr lang="en-US" b="1" dirty="0" err="1"/>
              <a:t>Balqa’a</a:t>
            </a:r>
            <a:r>
              <a:rPr lang="en-US" b="1" dirty="0"/>
              <a:t> in Jordan)</a:t>
            </a:r>
            <a:r>
              <a:rPr lang="en-US" dirty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714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/>
              <a:t>This visit is regarded as a final step for </a:t>
            </a:r>
            <a:r>
              <a:rPr lang="en-US" b="1" dirty="0" err="1"/>
              <a:t>Majmaah</a:t>
            </a:r>
            <a:r>
              <a:rPr lang="en-US" b="1" dirty="0"/>
              <a:t> University to gain the membership of (AARU) in Amman, Jordan. At the same time, appreciations  are all due to the deputyship of Post-graduate Studies and Academic Research (International relation and cooperation department) which worked hard to fulfill the requirements of the membership.</a:t>
            </a:r>
            <a:endParaRPr lang="en-US" dirty="0"/>
          </a:p>
          <a:p>
            <a:pPr algn="l" rtl="0"/>
            <a:r>
              <a:rPr lang="en-US" b="1" dirty="0"/>
              <a:t>It is worthy to note that all these success are also attributed to His Highness the Rector Dr. Khalid Al-</a:t>
            </a:r>
            <a:r>
              <a:rPr lang="en-US" b="1" dirty="0" err="1"/>
              <a:t>Mogren</a:t>
            </a:r>
            <a:r>
              <a:rPr lang="en-US" b="1" dirty="0"/>
              <a:t> who followed up and provided all sort of support for this step. </a:t>
            </a:r>
            <a:r>
              <a:rPr lang="en-US" dirty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614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97567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91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A Visit by the Arab Universities Union Committee to Majmaah University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وكيل الجامعة للدراسات العليا والبحث العلمي يرعى حفل توقيع عقود المشاريع البحثية المدعومة</dc:title>
  <dc:creator>Kholoud Eid</dc:creator>
  <cp:lastModifiedBy>Kholoud Eid</cp:lastModifiedBy>
  <cp:revision>13</cp:revision>
  <dcterms:created xsi:type="dcterms:W3CDTF">2013-06-12T15:43:00Z</dcterms:created>
  <dcterms:modified xsi:type="dcterms:W3CDTF">2013-06-13T15:58:57Z</dcterms:modified>
</cp:coreProperties>
</file>