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676" autoAdjust="0"/>
    <p:restoredTop sz="94660"/>
  </p:normalViewPr>
  <p:slideViewPr>
    <p:cSldViewPr>
      <p:cViewPr>
        <p:scale>
          <a:sx n="54" d="100"/>
          <a:sy n="54" d="100"/>
        </p:scale>
        <p:origin x="-1926" y="-2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645214B-E852-4F85-B423-85388226D0D4}" type="datetimeFigureOut">
              <a:rPr lang="ar-SA" smtClean="0"/>
              <a:t>23/04/36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B89CE51-4A7B-4A64-98ED-18F00624C60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6576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r" defTabSz="914400" rtl="1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r" defTabSz="914400" rtl="1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208912" cy="1728192"/>
          </a:xfrm>
        </p:spPr>
        <p:txBody>
          <a:bodyPr>
            <a:normAutofit fontScale="90000"/>
          </a:bodyPr>
          <a:lstStyle/>
          <a:p>
            <a:pPr fontAlgn="t"/>
            <a:r>
              <a:rPr lang="ar-SA" sz="3600" dirty="0">
                <a:effectLst/>
              </a:rPr>
              <a:t>مدير مركز الابتكار والأفكار الطلابية المتميزة يحضر المؤتمر السعودي الدولي لجمعيات ومراكز ريادة الأعمال.</a:t>
            </a:r>
            <a:endParaRPr lang="ar-SA" sz="3400" dirty="0"/>
          </a:p>
        </p:txBody>
      </p:sp>
    </p:spTree>
    <p:extLst>
      <p:ext uri="{BB962C8B-B14F-4D97-AF65-F5344CB8AC3E}">
        <p14:creationId xmlns:p14="http://schemas.microsoft.com/office/powerpoint/2010/main" val="8807166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539552" y="2132856"/>
            <a:ext cx="7992888" cy="4104456"/>
          </a:xfrm>
        </p:spPr>
        <p:txBody>
          <a:bodyPr>
            <a:normAutofit/>
          </a:bodyPr>
          <a:lstStyle/>
          <a:p>
            <a:pPr fontAlgn="t"/>
            <a:r>
              <a:rPr lang="ar-SA" b="1" dirty="0"/>
              <a:t>شارك مدير مركز الابتكار والأفكار الطلابية المتميزة د. بخيت بن عوض الرشيدي افتتاح فعاليات المؤتمر السعودي الدولي لجمعيات ومراكز ريادة الأعمال المقام في جامعة الملك سعود بتاريخ 14/11/1435هـ والذي أقيم برعاية من صاحب السمو الملكي الأمير تركي بن عبد الله بن عبد العزيز أمير منطقة الرياض.</a:t>
            </a:r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75754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غلاف فني">
  <a:themeElements>
    <a:clrScheme name="غلاف فني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1229</TotalTime>
  <Words>63</Words>
  <Application>Microsoft Office PowerPoint</Application>
  <PresentationFormat>عرض على الشاشة (3:4)‏</PresentationFormat>
  <Paragraphs>2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غلاف فني</vt:lpstr>
      <vt:lpstr>مدير مركز الابتكار والأفكار الطلابية المتميزة يحضر المؤتمر السعودي الدولي لجمعيات ومراكز ريادة الأعمال.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وكالة الجامعة للدراسات العليا والبحث العلمي تقدم خدماتها لجميع كليات الجامعة وعماداتها والإدارات التابعة لها ممثلة بإدارة التعاون الدولي</dc:title>
  <dc:creator>Kholoud Eid</dc:creator>
  <cp:lastModifiedBy>Kholoud Eid</cp:lastModifiedBy>
  <cp:revision>41</cp:revision>
  <dcterms:created xsi:type="dcterms:W3CDTF">2015-02-10T13:06:57Z</dcterms:created>
  <dcterms:modified xsi:type="dcterms:W3CDTF">2015-02-13T08:55:44Z</dcterms:modified>
</cp:coreProperties>
</file>