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>
                <a:effectLst/>
              </a:rPr>
              <a:t>مدير مركز الابتكار والأفكار الطلابية المتميزة يحضر المؤتمر السعودي الدولي لجمعيات ومراكز ريادة الأعمال.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شارك مدير مركز الابتكار والأفكار الطلابية المتميزة د. بخيت بن عوض الرشيدي افتتاح فعاليات المؤتمر السعودي الدولي لجمعيات ومراكز ريادة الأعمال المقام في جامعة الملك سعود بتاريخ 14/11/1435هـ والذي أقيم برعاية من صاحب السمو الملكي الأمير تركي بن عبد الله بن عبد العزيز أمير منطقة الرياض.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1229</TotalTime>
  <Words>63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مدير مركز الابتكار والأفكار الطلابية المتميزة يحضر المؤتمر السعودي الدولي لجمعيات ومراكز ريادة الأعمال.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41</cp:revision>
  <dcterms:created xsi:type="dcterms:W3CDTF">2015-02-10T13:06:57Z</dcterms:created>
  <dcterms:modified xsi:type="dcterms:W3CDTF">2015-02-13T08:55:44Z</dcterms:modified>
</cp:coreProperties>
</file>