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Director of Innovation Meets with the National Instruments Robotics to Conduct Training Courses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/>
          </a:bodyPr>
          <a:lstStyle/>
          <a:p>
            <a:pPr algn="l" rtl="0" fontAlgn="t"/>
            <a:r>
              <a:rPr lang="en-US" dirty="0"/>
              <a:t>The director of innovation center, Dr. </a:t>
            </a:r>
            <a:r>
              <a:rPr lang="en-US" dirty="0" err="1"/>
              <a:t>Bakheet</a:t>
            </a:r>
            <a:r>
              <a:rPr lang="en-US" dirty="0"/>
              <a:t> Bin </a:t>
            </a:r>
            <a:r>
              <a:rPr lang="en-US" dirty="0" err="1"/>
              <a:t>Awad</a:t>
            </a:r>
            <a:r>
              <a:rPr lang="en-US" dirty="0"/>
              <a:t> Al-</a:t>
            </a:r>
            <a:r>
              <a:rPr lang="en-US" dirty="0" err="1"/>
              <a:t>Rasheedi</a:t>
            </a:r>
            <a:r>
              <a:rPr lang="en-US" dirty="0"/>
              <a:t> held a meeting with a delegation from National Instruments Co., Eng. </a:t>
            </a:r>
            <a:r>
              <a:rPr lang="en-US" dirty="0" err="1"/>
              <a:t>Elyas</a:t>
            </a:r>
            <a:r>
              <a:rPr lang="en-US" dirty="0"/>
              <a:t> </a:t>
            </a:r>
            <a:r>
              <a:rPr lang="en-US" dirty="0" err="1"/>
              <a:t>Nagola</a:t>
            </a:r>
            <a:r>
              <a:rPr lang="en-US" dirty="0"/>
              <a:t>. The discussion of the meeting focused on the offer presented by the company to manufacture a robot invented by one of the students. Moreover, training courses for students in the field of robot will be held. The meeting was attended by Dr. Tariq Bin Mohammad Al-</a:t>
            </a:r>
            <a:r>
              <a:rPr lang="en-US" dirty="0" err="1"/>
              <a:t>Bajori</a:t>
            </a:r>
            <a:r>
              <a:rPr lang="en-US" dirty="0"/>
              <a:t> and the student, Mohammad </a:t>
            </a:r>
            <a:r>
              <a:rPr lang="en-US" dirty="0" err="1"/>
              <a:t>Mazeed</a:t>
            </a:r>
            <a:r>
              <a:rPr lang="en-US" dirty="0"/>
              <a:t> Al-</a:t>
            </a:r>
            <a:r>
              <a:rPr lang="en-US" dirty="0" err="1"/>
              <a:t>Mutairi</a:t>
            </a:r>
            <a:r>
              <a:rPr lang="en-US" dirty="0"/>
              <a:t> from Engineering College as well as Mr. </a:t>
            </a:r>
            <a:r>
              <a:rPr lang="en-US" dirty="0" err="1"/>
              <a:t>Badran</a:t>
            </a:r>
            <a:r>
              <a:rPr lang="en-US" dirty="0"/>
              <a:t> Bin </a:t>
            </a:r>
            <a:r>
              <a:rPr lang="en-US" dirty="0" err="1"/>
              <a:t>Abdelrahman</a:t>
            </a:r>
            <a:r>
              <a:rPr lang="en-US" dirty="0"/>
              <a:t> Al-</a:t>
            </a:r>
            <a:r>
              <a:rPr lang="en-US" dirty="0" err="1"/>
              <a:t>Turki</a:t>
            </a:r>
            <a:r>
              <a:rPr lang="en-US" dirty="0"/>
              <a:t> from the innovation center.</a:t>
            </a: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2779</TotalTime>
  <Words>115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Director of Innovation Meets with the National Instruments Robotics to Conduct Training Courses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81</cp:revision>
  <dcterms:created xsi:type="dcterms:W3CDTF">2015-02-10T13:06:57Z</dcterms:created>
  <dcterms:modified xsi:type="dcterms:W3CDTF">2015-03-02T08:39:41Z</dcterms:modified>
</cp:coreProperties>
</file>