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مدير مركز الابتكار يجتمع بشركة </a:t>
            </a:r>
            <a:r>
              <a:rPr lang="en-US" sz="3600" dirty="0" smtClean="0">
                <a:effectLst/>
              </a:rPr>
              <a:t> (NI</a:t>
            </a:r>
            <a:r>
              <a:rPr lang="en-US" sz="3600" dirty="0">
                <a:effectLst/>
              </a:rPr>
              <a:t>) </a:t>
            </a:r>
            <a:r>
              <a:rPr lang="ar-SA" sz="3600" dirty="0">
                <a:effectLst/>
              </a:rPr>
              <a:t>لتصنيع روبوت وإقامة دورات تدريبية في الجامعة.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عقد مدير مركز الابتكار والأفكار الطلابية المتميزة د. بخيت بن عوض الرشيدي اجتماعاً مع ممثل شركة ( </a:t>
            </a:r>
            <a:r>
              <a:rPr lang="en-US" b="1" dirty="0"/>
              <a:t>National Instruments ) </a:t>
            </a:r>
            <a:r>
              <a:rPr lang="ar-SA" b="1" dirty="0"/>
              <a:t>المهندس: إلياس نقولا.</a:t>
            </a:r>
            <a:br>
              <a:rPr lang="ar-SA" b="1" dirty="0"/>
            </a:br>
            <a:r>
              <a:rPr lang="ar-SA" b="1" dirty="0"/>
              <a:t>وقد ناقش الاجتماع عرض الشركة لتصنيع روبوت (وهو ابتكار لأحد طلاب الجامعة)، كما ناقش إقامة دورات تدريبية للطلاب والطالبات في مجال الروبوت خلال العام الدراسي الحالي.</a:t>
            </a:r>
            <a:br>
              <a:rPr lang="ar-SA" b="1" dirty="0"/>
            </a:br>
            <a:r>
              <a:rPr lang="ar-SA" b="1" dirty="0"/>
              <a:t>حضر الاجتماع د. طارق بن محمد الباجوري ، والطالب: محمد مزيد المطيري من كلية الهندسة، كما حضر الاجتماع أ. بدران بن عبد الرحمن التركي من مركز الابتكار والأفكار الطلابية المتميزة.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1220</TotalTime>
  <Words>42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مدير مركز الابتكار يجتمع بشركة  (NI) لتصنيع روبوت وإقامة دورات تدريبية في الجامعة.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40</cp:revision>
  <dcterms:created xsi:type="dcterms:W3CDTF">2015-02-10T13:06:57Z</dcterms:created>
  <dcterms:modified xsi:type="dcterms:W3CDTF">2015-02-13T08:46:45Z</dcterms:modified>
</cp:coreProperties>
</file>