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12/05/36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12/05/36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12/05/36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12/05/36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12/05/36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12/05/36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12/05/36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12/05/36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12/05/36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12/05/36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12/05/36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12/05/36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ptc@mu.edu.s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268760"/>
            <a:ext cx="8208912" cy="1728192"/>
          </a:xfrm>
        </p:spPr>
        <p:txBody>
          <a:bodyPr>
            <a:normAutofit/>
          </a:bodyPr>
          <a:lstStyle/>
          <a:p>
            <a:r>
              <a:rPr lang="en-US" sz="3600" dirty="0">
                <a:effectLst/>
              </a:rPr>
              <a:t>A Call for Authorship and Publishing</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a:bodyPr>
          <a:lstStyle/>
          <a:p>
            <a:pPr marL="0" indent="0" algn="l" rtl="0">
              <a:buNone/>
            </a:pPr>
            <a:r>
              <a:rPr lang="en-US" b="1" dirty="0"/>
              <a:t>The agency organizes its annual meeting of the Rector with lecturers. The center for publishing and translation calls for the staff members of </a:t>
            </a:r>
            <a:r>
              <a:rPr lang="en-US" b="1" dirty="0" err="1"/>
              <a:t>Majmaah</a:t>
            </a:r>
            <a:r>
              <a:rPr lang="en-US" b="1" dirty="0"/>
              <a:t> University to present their educational production of written or translated and new research papers to the center for publishing according to the authorship regulations announced in the webpage of the center. For further information please contact us at </a:t>
            </a:r>
            <a:r>
              <a:rPr lang="en-US" b="1" dirty="0">
                <a:hlinkClick r:id="rId2"/>
              </a:rPr>
              <a:t>ptc@mu.edu.sa</a:t>
            </a: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2777</TotalTime>
  <Words>70</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A Call for Authorship and Publishing</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80</cp:revision>
  <dcterms:created xsi:type="dcterms:W3CDTF">2015-02-10T13:06:57Z</dcterms:created>
  <dcterms:modified xsi:type="dcterms:W3CDTF">2015-03-02T08:38:04Z</dcterms:modified>
</cp:coreProperties>
</file>