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ptc@mu.edu.s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95536" y="1052736"/>
            <a:ext cx="8208912" cy="1728192"/>
          </a:xfrm>
        </p:spPr>
        <p:txBody>
          <a:bodyPr>
            <a:normAutofit/>
          </a:bodyPr>
          <a:lstStyle/>
          <a:p>
            <a:pPr fontAlgn="t"/>
            <a:r>
              <a:rPr lang="ar-SA" sz="3600" dirty="0">
                <a:effectLst/>
              </a:rPr>
              <a:t>دعوة للتأليف والترجمة</a:t>
            </a:r>
            <a:endParaRPr lang="ar-SA" sz="3400" dirty="0"/>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683568" y="1124744"/>
            <a:ext cx="7745505" cy="3877815"/>
          </a:xfrm>
        </p:spPr>
        <p:txBody>
          <a:bodyPr>
            <a:normAutofit lnSpcReduction="10000"/>
          </a:bodyPr>
          <a:lstStyle/>
          <a:p>
            <a:pPr marL="0" indent="0" algn="ctr" fontAlgn="t">
              <a:buNone/>
            </a:pPr>
            <a:r>
              <a:rPr lang="ar-SA" b="1" dirty="0"/>
              <a:t>دعوة للتأليف </a:t>
            </a:r>
            <a:r>
              <a:rPr lang="ar-SA" b="1" dirty="0" smtClean="0"/>
              <a:t>والترجمة</a:t>
            </a:r>
          </a:p>
          <a:p>
            <a:pPr marL="0" indent="0" algn="ctr" fontAlgn="t">
              <a:buNone/>
            </a:pPr>
            <a:endParaRPr lang="ar-SA" b="1" dirty="0"/>
          </a:p>
          <a:p>
            <a:pPr marL="0" indent="0" algn="ctr" fontAlgn="t">
              <a:buNone/>
            </a:pPr>
            <a:endParaRPr lang="ar-SA" b="1" dirty="0"/>
          </a:p>
          <a:p>
            <a:pPr marL="0" indent="0" algn="ctr" fontAlgn="t">
              <a:buNone/>
            </a:pPr>
            <a:r>
              <a:rPr lang="ar-SA" b="1" dirty="0"/>
              <a:t>يسر مركز النشر والترجمة بالجامعة دعوة أعضاء هيئة التدريس إلى تقديم إنتاجهم العلمي من الكتب المؤلفة والمترجمة والرسائل العلمية الحديثة إلى المركز لنشرها وفق إجراءات التأليف والنشر بالجامعة المعلنة في صفحة المركز . ويمكن التراسل عبر  </a:t>
            </a:r>
            <a:r>
              <a:rPr lang="ar-SA" b="1" dirty="0" err="1"/>
              <a:t>الإيميل</a:t>
            </a:r>
            <a:r>
              <a:rPr lang="ar-SA" b="1" dirty="0"/>
              <a:t> </a:t>
            </a:r>
            <a:r>
              <a:rPr lang="en-US" b="1" dirty="0">
                <a:hlinkClick r:id="rId2"/>
              </a:rPr>
              <a:t>ptc@mu.edu.sa</a:t>
            </a:r>
            <a:endParaRPr lang="en-US" b="1" dirty="0"/>
          </a:p>
          <a:p>
            <a:pPr marL="0" indent="0" algn="ctr" fontAlgn="t">
              <a:buNone/>
            </a:pPr>
            <a:r>
              <a:rPr lang="ar-SA" b="1" dirty="0"/>
              <a:t>مع دعواتنا للجميع بالتوفيق والسداد .</a:t>
            </a:r>
          </a:p>
          <a:p>
            <a:pPr marL="0" indent="0" algn="ctr">
              <a:buNone/>
            </a:pPr>
            <a:r>
              <a:rPr lang="ar-SA" dirty="0"/>
              <a:t/>
            </a:r>
            <a:br>
              <a:rPr lang="ar-SA" dirty="0"/>
            </a:br>
            <a:endParaRPr lang="ar-SA" dirty="0"/>
          </a:p>
        </p:txBody>
      </p:sp>
    </p:spTree>
    <p:extLst>
      <p:ext uri="{BB962C8B-B14F-4D97-AF65-F5344CB8AC3E}">
        <p14:creationId xmlns:p14="http://schemas.microsoft.com/office/powerpoint/2010/main" val="17575428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1219</TotalTime>
  <Words>42</Words>
  <Application>Microsoft Office PowerPoint</Application>
  <PresentationFormat>عرض على الشاشة (3:4)‏</PresentationFormat>
  <Paragraphs>7</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غلاف فني</vt:lpstr>
      <vt:lpstr>دعوة للتأليف والترجمة</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39</cp:revision>
  <dcterms:created xsi:type="dcterms:W3CDTF">2015-02-10T13:06:57Z</dcterms:created>
  <dcterms:modified xsi:type="dcterms:W3CDTF">2015-02-13T08:44:49Z</dcterms:modified>
</cp:coreProperties>
</file>