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A Meeting between the Director of the Innovation Center with the General Supervisor of Knowledge Industry Eco-System at King Saud University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/>
          </a:bodyPr>
          <a:lstStyle/>
          <a:p>
            <a:pPr algn="l" rtl="0" fontAlgn="t"/>
            <a:r>
              <a:rPr lang="en-US" b="1" dirty="0"/>
              <a:t>In compliance with the directive of His Excellency the Vice-Rector for Postgraduate Studies and Scientific Research, a meeting was held between the director of innovation center and the assistant of the Vice-Rector for Postgraduate Studies and Scientific Research, Prof. Abdullah </a:t>
            </a:r>
            <a:r>
              <a:rPr lang="en-US" b="1" dirty="0" err="1"/>
              <a:t>Sharaf</a:t>
            </a:r>
            <a:r>
              <a:rPr lang="en-US" b="1" dirty="0"/>
              <a:t> Al-</a:t>
            </a:r>
            <a:r>
              <a:rPr lang="en-US" b="1" dirty="0" err="1"/>
              <a:t>Ghamidi</a:t>
            </a:r>
            <a:r>
              <a:rPr lang="en-US" b="1" dirty="0"/>
              <a:t>. The basic function of the meeting is to exchange ideas and experience in fields related to knowledge exchange and innovation. The meeting was also attended by Mr. Ahmed </a:t>
            </a:r>
            <a:r>
              <a:rPr lang="en-US" b="1" dirty="0" err="1"/>
              <a:t>Ibraheem</a:t>
            </a:r>
            <a:r>
              <a:rPr lang="en-US" b="1" dirty="0"/>
              <a:t> Al-</a:t>
            </a:r>
            <a:r>
              <a:rPr lang="en-US" b="1" dirty="0" err="1"/>
              <a:t>Eheidab</a:t>
            </a:r>
            <a:r>
              <a:rPr lang="en-US" b="1" dirty="0"/>
              <a:t>, assistant of the general supervisor of knowledge industry eco-system and Dr. Abdul Aziz Bin Abdullah Al-</a:t>
            </a:r>
            <a:r>
              <a:rPr lang="en-US" b="1" dirty="0" err="1"/>
              <a:t>Ghaiamah</a:t>
            </a:r>
            <a:r>
              <a:rPr lang="en-US" b="1" dirty="0"/>
              <a:t>, supervisor of innovation center.</a:t>
            </a:r>
          </a:p>
          <a:p>
            <a:pPr marL="0" indent="0" algn="l" rtl="0">
              <a:buNone/>
            </a:pP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2775</TotalTime>
  <Words>123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A Meeting between the Director of the Innovation Center with the General Supervisor of Knowledge Industry Eco-System at King Saud University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79</cp:revision>
  <dcterms:created xsi:type="dcterms:W3CDTF">2015-02-10T13:06:57Z</dcterms:created>
  <dcterms:modified xsi:type="dcterms:W3CDTF">2015-03-02T08:35:45Z</dcterms:modified>
</cp:coreProperties>
</file>