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972" y="6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08/05/36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08/05/36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08/05/36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08/05/36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412776"/>
            <a:ext cx="8208912" cy="1728192"/>
          </a:xfrm>
        </p:spPr>
        <p:txBody>
          <a:bodyPr>
            <a:normAutofit fontScale="90000"/>
          </a:bodyPr>
          <a:lstStyle/>
          <a:p>
            <a:pPr fontAlgn="t"/>
            <a:r>
              <a:rPr lang="en-US" sz="3600" dirty="0">
                <a:effectLst/>
              </a:rPr>
              <a:t>The Director of the Innovation Center to Attend the Patent Cooperation Treaty (PCT) at King Abdul Aziz for Science &amp; Technology</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70000" lnSpcReduction="20000"/>
          </a:bodyPr>
          <a:lstStyle/>
          <a:p>
            <a:pPr algn="l" rtl="0" fontAlgn="t"/>
            <a:r>
              <a:rPr lang="en-US" b="1" dirty="0"/>
              <a:t>The Director of the Innovation Center was assigned by His Excellency the Vice-Rector for Postgraduate Studies and Scientific Research to attend the symposium held by King Abdul Aziz for Science &amp; Technology (PCT) about the Patent Cooperation Treaty (PCT) in cooperation with the World Intellectual Property Organization (WIPO). In the first session, the director of innovation and technology at the World Intellectual Property Organization (WIPO), Dr. Ali Al-</a:t>
            </a:r>
            <a:r>
              <a:rPr lang="en-US" b="1" dirty="0" err="1"/>
              <a:t>Jaza’ari</a:t>
            </a:r>
            <a:r>
              <a:rPr lang="en-US" b="1" dirty="0"/>
              <a:t> about the international research which is directed by a respected department either a national office or a government organization which is responsible of preparing reports about the status of the industrial technology linked with the invention that requires a patent. In the second session, Dr. Beatrice Jenin, who is a major figure at the World Intellectual Property Organization (WIPO) about the preliminary check-up. He mentioned that the basic function of the check-up is to provide a preliminary information weather the invention that needs to be protected is new and innovated and could be applied to industry. In the third session, Dr. Al-</a:t>
            </a:r>
            <a:r>
              <a:rPr lang="en-US" b="1" dirty="0" err="1"/>
              <a:t>Jaza’ari</a:t>
            </a:r>
            <a:r>
              <a:rPr lang="en-US" b="1" dirty="0"/>
              <a:t> and Dr. Jenin talked about the electronic patent as well as the latest development of the </a:t>
            </a:r>
            <a:r>
              <a:rPr lang="en-US" b="1"/>
              <a:t>treaty</a:t>
            </a:r>
            <a:r>
              <a:rPr lang="en-US" b="1" smtClean="0"/>
              <a:t>.</a:t>
            </a: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3006</TotalTime>
  <Words>232</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The Director of the Innovation Center to Attend the Patent Cooperation Treaty (PCT) at King Abdul Aziz for Science &amp; Technology</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103</cp:revision>
  <dcterms:created xsi:type="dcterms:W3CDTF">2015-02-10T13:06:57Z</dcterms:created>
  <dcterms:modified xsi:type="dcterms:W3CDTF">2015-02-26T21:00:23Z</dcterms:modified>
</cp:coreProperties>
</file>