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fontScale="90000"/>
          </a:bodyPr>
          <a:lstStyle/>
          <a:p>
            <a:pPr fontAlgn="t"/>
            <a:r>
              <a:rPr lang="ar-SA" sz="3600" dirty="0">
                <a:effectLst/>
              </a:rPr>
              <a:t>حضور مدير مركز الابتكار والأفكار الطلابية المتميزة لندوة معاهدة التعاون بشأن البراءات المقامة في مدينة الملك عبدالعزيز للعلوم والتقنية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pPr fontAlgn="t"/>
            <a:r>
              <a:rPr lang="ar-SA" b="1" dirty="0"/>
              <a:t>بتكليف من سعادة وكيل الجامعة للدراسات العليا والبحث العلمي حضر مدير مركز الابتكار والأفكار الطلابية المتميزة للندوة التي أقامتها مدينة الملك عبد العزيز للعوم والتقنية حول معاهدة التعاون بشأن البراءات  (</a:t>
            </a:r>
            <a:r>
              <a:rPr lang="en-US" b="1" dirty="0"/>
              <a:t>PCT) </a:t>
            </a:r>
            <a:r>
              <a:rPr lang="ar-SA" b="1" dirty="0"/>
              <a:t>بالتعاون مع المنظمة العالمية للملكية الفكرية (</a:t>
            </a:r>
            <a:r>
              <a:rPr lang="ar-SA" b="1" dirty="0" err="1"/>
              <a:t>ويبو</a:t>
            </a:r>
            <a:r>
              <a:rPr lang="ar-SA" b="1" dirty="0"/>
              <a:t>).</a:t>
            </a:r>
          </a:p>
          <a:p>
            <a:pPr fontAlgn="t"/>
            <a:r>
              <a:rPr lang="ar-SA" b="1" dirty="0"/>
              <a:t>في الجلسة الأولى تحدث رئيس قسم الابتكار والتقنية في المنظمة العالمية للملكية الفكرية (</a:t>
            </a:r>
            <a:r>
              <a:rPr lang="ar-SA" b="1" dirty="0" err="1"/>
              <a:t>ويبو</a:t>
            </a:r>
            <a:r>
              <a:rPr lang="ar-SA" b="1" dirty="0"/>
              <a:t>) الدكتور علي الجزائري، عن البحث الدولي، مبيناً أن إجراء البحث الدولي تتولاه إدارة مكلفة بالبحث الدولي ويمكن أن تكون مكتباً وطنياً أو منظمة حكومية دولية كالمعهد الدولي لبراءات الاختراع، وتتضمن مهماتها إعداد تقارير خاصة بالبحث التوثيقي عن حالة التقنية الصناعية المرتبطة بالاختراعات التي تكون محل طلبات براءات اختراع.</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fontAlgn="t"/>
            <a:r>
              <a:rPr lang="ar-SA" b="1" dirty="0"/>
              <a:t>وفي الجلسة الثانية تحدث باتريك جينين كبير موظفي البرنامج في المنظمة العالمية للملكية الفكرية (</a:t>
            </a:r>
            <a:r>
              <a:rPr lang="ar-SA" b="1" dirty="0" err="1"/>
              <a:t>ويبو</a:t>
            </a:r>
            <a:r>
              <a:rPr lang="ar-SA" b="1" dirty="0"/>
              <a:t>)، عن الفحص التمهيدي الدولي، مبيناً أن الغرض من هذا الفحص تقديم رأي تمهيدي وغير ملزم لمعرفة ما إذا كان الاختراع المطلوب حمايته جديداً وينطوي على نشاط ابتكاري وقابلاً للتطبيق الصناعي.</a:t>
            </a:r>
          </a:p>
          <a:p>
            <a:pPr fontAlgn="t"/>
            <a:r>
              <a:rPr lang="ar-SA" b="1" dirty="0"/>
              <a:t>وأشار إلى أن إعداد تقرير الفحص التمهيدي الدولي يجب أن لا يتضمن أي بيان عما إذا كان الاختراع المطلوب حمايته قابلاً لاستصدار براءة عنه طبقاً لأي تشريع وطني كان بل يتعين أن يبين التقرير ما إذا كان هذا الطلب يستوفي في ظاهرة معايير الجدة والنشاط الابتكاري وإمكانية التطبيق الصناعي على الوجه المحدد.</a:t>
            </a:r>
          </a:p>
          <a:p>
            <a:pPr fontAlgn="t"/>
            <a:r>
              <a:rPr lang="ar-SA" b="1" dirty="0"/>
              <a:t>وتحدث كل من الدكتور علي الجزائري وباتريك جينين في الجلسة الثالثة، عن الإيداع الإلكتروني في معاهدة التعاون بشأن البراءات (</a:t>
            </a:r>
            <a:r>
              <a:rPr lang="en-US" b="1" dirty="0" err="1"/>
              <a:t>ePCT</a:t>
            </a:r>
            <a:r>
              <a:rPr lang="en-US" b="1" dirty="0"/>
              <a:t>)، </a:t>
            </a:r>
            <a:r>
              <a:rPr lang="ar-SA" b="1" dirty="0"/>
              <a:t>كما تحدثا عن التطورات الأخيرة في المعاهدة وتضمين عناصر مجموعة العمل المستقبلية </a:t>
            </a:r>
            <a:r>
              <a:rPr lang="en-US" b="1" dirty="0"/>
              <a:t>PCT – PPH</a:t>
            </a:r>
            <a:r>
              <a:rPr lang="ar-SA" b="1"/>
              <a:t> .</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5084439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1214</TotalTime>
  <Words>186</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حضور مدير مركز الابتكار والأفكار الطلابية المتميزة لندوة معاهدة التعاون بشأن البراءات المقامة في مدينة الملك عبدالعزيز للعلوم والتقنية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37</cp:revision>
  <dcterms:created xsi:type="dcterms:W3CDTF">2015-02-10T13:06:57Z</dcterms:created>
  <dcterms:modified xsi:type="dcterms:W3CDTF">2015-02-13T08:40:34Z</dcterms:modified>
</cp:coreProperties>
</file>