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972" y="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8208912" cy="1728192"/>
          </a:xfrm>
        </p:spPr>
        <p:txBody>
          <a:bodyPr>
            <a:normAutofit fontScale="90000"/>
          </a:bodyPr>
          <a:lstStyle/>
          <a:p>
            <a:pPr fontAlgn="t"/>
            <a:r>
              <a:rPr lang="en-US" sz="3600" dirty="0">
                <a:effectLst/>
              </a:rPr>
              <a:t>The Scientific Board Holds Its 30th Meeting Under the Patronage of His Excellency the Vice-Rector for Postgraduate Studies and Scientific Research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 fontScale="70000" lnSpcReduction="20000"/>
          </a:bodyPr>
          <a:lstStyle/>
          <a:p>
            <a:pPr algn="l" rtl="0" fontAlgn="t"/>
            <a:r>
              <a:rPr lang="en-US" b="1" dirty="0"/>
              <a:t>The Scientific Board held its 28th and 29th meetings for the academic year 1434/1435, chaired by His Excellency the Vice-Rector for Postgraduate Studies and Scientific Research, Prof. Mohammad A. Al-</a:t>
            </a:r>
            <a:r>
              <a:rPr lang="en-US" b="1" dirty="0" err="1"/>
              <a:t>Shaya’a</a:t>
            </a:r>
            <a:r>
              <a:rPr lang="en-US" b="1" dirty="0"/>
              <a:t>. The secretary of the board, Dr. </a:t>
            </a:r>
            <a:r>
              <a:rPr lang="en-US" b="1" dirty="0" err="1"/>
              <a:t>Ibraheem</a:t>
            </a:r>
            <a:r>
              <a:rPr lang="en-US" b="1" dirty="0"/>
              <a:t> A. Al-</a:t>
            </a:r>
            <a:r>
              <a:rPr lang="en-US" b="1" dirty="0" err="1"/>
              <a:t>Huseinan</a:t>
            </a:r>
            <a:r>
              <a:rPr lang="en-US" b="1" dirty="0"/>
              <a:t> stated that 16 topics were discussed in the meetings. He also mentioned that the board recommended the appointment of faculty members as follow: Dr. Khalid Bin Mohammad Bin </a:t>
            </a:r>
            <a:r>
              <a:rPr lang="en-US" b="1" dirty="0" err="1"/>
              <a:t>Aqeel</a:t>
            </a:r>
            <a:r>
              <a:rPr lang="en-US" b="1" dirty="0"/>
              <a:t> Al-</a:t>
            </a:r>
            <a:r>
              <a:rPr lang="en-US" b="1" dirty="0" err="1"/>
              <a:t>Baddah</a:t>
            </a:r>
            <a:r>
              <a:rPr lang="en-US" b="1" dirty="0"/>
              <a:t>, assistant professor in Islamic studies department, college of science and humanities in </a:t>
            </a:r>
            <a:r>
              <a:rPr lang="en-US" b="1" dirty="0" err="1"/>
              <a:t>Hawtat</a:t>
            </a:r>
            <a:r>
              <a:rPr lang="en-US" b="1" dirty="0"/>
              <a:t> </a:t>
            </a:r>
            <a:r>
              <a:rPr lang="en-US" b="1" dirty="0" err="1"/>
              <a:t>Sudair</a:t>
            </a:r>
            <a:r>
              <a:rPr lang="en-US" b="1" dirty="0"/>
              <a:t>, Dr. Islam </a:t>
            </a:r>
            <a:r>
              <a:rPr lang="en-US" b="1" dirty="0" err="1"/>
              <a:t>Hamdah</a:t>
            </a:r>
            <a:r>
              <a:rPr lang="en-US" b="1" dirty="0"/>
              <a:t> </a:t>
            </a:r>
            <a:r>
              <a:rPr lang="en-US" b="1" dirty="0" err="1"/>
              <a:t>Shooshah</a:t>
            </a:r>
            <a:r>
              <a:rPr lang="en-US" b="1" dirty="0"/>
              <a:t> as assistant professor in the department of internal medicine, college medicine, Dr. </a:t>
            </a:r>
            <a:r>
              <a:rPr lang="en-US" b="1" dirty="0" err="1"/>
              <a:t>Bajad</a:t>
            </a:r>
            <a:r>
              <a:rPr lang="en-US" b="1" dirty="0"/>
              <a:t> Bin </a:t>
            </a:r>
            <a:r>
              <a:rPr lang="en-US" b="1" dirty="0" err="1"/>
              <a:t>Atqan</a:t>
            </a:r>
            <a:r>
              <a:rPr lang="en-US" b="1" dirty="0"/>
              <a:t> Al-</a:t>
            </a:r>
            <a:r>
              <a:rPr lang="en-US" b="1" dirty="0" err="1"/>
              <a:t>Harbi</a:t>
            </a:r>
            <a:r>
              <a:rPr lang="en-US" b="1" dirty="0"/>
              <a:t> as assistant professor in the department of Urinary Tract, Dr. Ahmed Bin Mohammad Al-</a:t>
            </a:r>
            <a:r>
              <a:rPr lang="en-US" b="1" dirty="0" err="1"/>
              <a:t>Mutairi</a:t>
            </a:r>
            <a:r>
              <a:rPr lang="en-US" b="1" dirty="0"/>
              <a:t> as assistant professor in the department of internal medicine, college medicine and Dr. Abdel Aziz Abdullah </a:t>
            </a:r>
            <a:r>
              <a:rPr lang="en-US" b="1" dirty="0" err="1"/>
              <a:t>Abalkhail</a:t>
            </a:r>
            <a:r>
              <a:rPr lang="en-US" b="1" dirty="0"/>
              <a:t>, as assistant professor in Arabic department in college of education in </a:t>
            </a:r>
            <a:r>
              <a:rPr lang="en-US" b="1" dirty="0" err="1"/>
              <a:t>Zulfi</a:t>
            </a:r>
            <a:r>
              <a:rPr lang="en-US" b="1" dirty="0"/>
              <a:t>. The board has also endorsed the promotion of Dr. Saleh </a:t>
            </a:r>
            <a:r>
              <a:rPr lang="en-US" b="1" dirty="0" err="1"/>
              <a:t>Fereh</a:t>
            </a:r>
            <a:r>
              <a:rPr lang="en-US" b="1" dirty="0"/>
              <a:t> Al-</a:t>
            </a:r>
            <a:r>
              <a:rPr lang="en-US" b="1" dirty="0" err="1"/>
              <a:t>Bahlal</a:t>
            </a:r>
            <a:r>
              <a:rPr lang="en-US" b="1" dirty="0"/>
              <a:t> to the post of association professor at the Islamic studies department, college of education in </a:t>
            </a:r>
            <a:r>
              <a:rPr lang="en-US" b="1" dirty="0" err="1"/>
              <a:t>Zulfi</a:t>
            </a:r>
            <a:r>
              <a:rPr lang="en-US" b="1" smtClean="0"/>
              <a:t>.</a:t>
            </a:r>
            <a:endParaRPr lang="en-US" b="1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3003</TotalTime>
  <Words>222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The Scientific Board Holds Its 30th Meeting Under the Patronage of His Excellency the Vice-Rector for Postgraduate Studies and Scientific Research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102</cp:revision>
  <dcterms:created xsi:type="dcterms:W3CDTF">2015-02-10T13:06:57Z</dcterms:created>
  <dcterms:modified xsi:type="dcterms:W3CDTF">2015-02-26T20:56:50Z</dcterms:modified>
</cp:coreProperties>
</file>