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208912" cy="1728192"/>
          </a:xfrm>
        </p:spPr>
        <p:txBody>
          <a:bodyPr>
            <a:normAutofit/>
          </a:bodyPr>
          <a:lstStyle/>
          <a:p>
            <a:pPr fontAlgn="t"/>
            <a:r>
              <a:rPr lang="ar-SA" sz="3600" dirty="0">
                <a:effectLst/>
              </a:rPr>
              <a:t>برئاسة وكيل الجامعة للدراسات العليا والبحث العلمي المجلس العلمي يعقد اجتماعه الثلاثون والحادية والثلاثون</a:t>
            </a: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r>
              <a:rPr lang="ar-SA" b="1" dirty="0"/>
              <a:t>عقد المجلس العلمي جلستيه الثلاثون والحادية والثلاثون للعام الدراسي 1434/1435 هـ برئاسة سعادة وكيل الجامعة للدراسات العليا والبحث العلمي الأستاذ الدكتور/ محمد بن عبدالله الشايع .</a:t>
            </a:r>
          </a:p>
          <a:p>
            <a:pPr fontAlgn="t"/>
            <a:r>
              <a:rPr lang="ar-SA" b="1" dirty="0"/>
              <a:t>حيث صرّح أمين المجلس الدكتور/ إبراهيم بن عبدالله </a:t>
            </a:r>
            <a:r>
              <a:rPr lang="ar-SA" b="1" dirty="0" err="1"/>
              <a:t>الحسينان</a:t>
            </a:r>
            <a:r>
              <a:rPr lang="ar-SA" b="1" dirty="0"/>
              <a:t> أنه تمّ مناقشة ستة عشر موضوعًا مدرجه على جدول أعماله.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t"/>
            <a:r>
              <a:rPr lang="ar-SA" b="1" dirty="0"/>
              <a:t>وأفاد أنّ المجلس اتّخذ قرار بالتوصية بتعيين اعضاء هيئة التدريس التالية اسماؤهم :</a:t>
            </a:r>
          </a:p>
          <a:p>
            <a:pPr fontAlgn="t"/>
            <a:r>
              <a:rPr lang="ar-SA" b="1" dirty="0"/>
              <a:t>·    الدكتور خالد بن  محمد بن عقيل البداح أستاذ مساعد في قسم الدراسات الاسلامية بكلية العلوم والدراسات الانسانية بحوطة سدير  </a:t>
            </a:r>
          </a:p>
          <a:p>
            <a:pPr fontAlgn="t"/>
            <a:r>
              <a:rPr lang="ar-SA" b="1" dirty="0"/>
              <a:t>·    الدكتور / اسلام حمدة شوشة أستاذ مساعد في قسم الباطنية بكلية الطب</a:t>
            </a:r>
          </a:p>
          <a:p>
            <a:pPr fontAlgn="t"/>
            <a:r>
              <a:rPr lang="ar-SA" b="1" dirty="0"/>
              <a:t>·    الدكتور / بجاد بن </a:t>
            </a:r>
            <a:r>
              <a:rPr lang="ar-SA" b="1" dirty="0" err="1"/>
              <a:t>عتقان</a:t>
            </a:r>
            <a:r>
              <a:rPr lang="ar-SA" b="1" dirty="0"/>
              <a:t> الحربي التعيين أستاذ مساعد في قسم المسالك البولية بكلية الطب</a:t>
            </a:r>
          </a:p>
          <a:p>
            <a:pPr fontAlgn="t"/>
            <a:r>
              <a:rPr lang="ar-SA" b="1" dirty="0"/>
              <a:t>·    الدكتور / أحمد بن محمد المطيري أستاذ مساعد في قسم الباطنية بكلية الطب</a:t>
            </a:r>
          </a:p>
          <a:p>
            <a:pPr fontAlgn="t"/>
            <a:r>
              <a:rPr lang="ar-SA" b="1" dirty="0"/>
              <a:t>·    والدكتور / عبدالعزيز بن عبدالله أبا الخيل أستاذ مساعد في قسم اللغة العربية بكلية التربية بالزلفي</a:t>
            </a:r>
          </a:p>
          <a:p>
            <a:pPr fontAlgn="t"/>
            <a:r>
              <a:rPr lang="ar-SA" b="1" dirty="0"/>
              <a:t>كما وافق المجلس على ترقية الدكتور صالح فريح </a:t>
            </a:r>
            <a:r>
              <a:rPr lang="ar-SA" b="1" dirty="0" err="1"/>
              <a:t>البهلال</a:t>
            </a:r>
            <a:r>
              <a:rPr lang="ar-SA" b="1"/>
              <a:t> لدرجة درجة أستاذ مشارك في قسم الدراسات الاسلامية بكلية التربية بالزلفي .</a:t>
            </a:r>
          </a:p>
          <a:p>
            <a:endParaRPr lang="ar-SA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84439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1212</TotalTime>
  <Words>76</Words>
  <Application>Microsoft Office PowerPoint</Application>
  <PresentationFormat>عرض على الشاشة (3:4)‏</PresentationFormat>
  <Paragraphs>10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برئاسة وكيل الجامعة للدراسات العليا والبحث العلمي المجلس العلمي يعقد اجتماعه الثلاثون والحادية والثلاثون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36</cp:revision>
  <dcterms:created xsi:type="dcterms:W3CDTF">2015-02-10T13:06:57Z</dcterms:created>
  <dcterms:modified xsi:type="dcterms:W3CDTF">2015-02-13T08:38:45Z</dcterms:modified>
</cp:coreProperties>
</file>