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972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08912" cy="1728192"/>
          </a:xfrm>
        </p:spPr>
        <p:txBody>
          <a:bodyPr>
            <a:normAutofit/>
          </a:bodyPr>
          <a:lstStyle/>
          <a:p>
            <a:pPr fontAlgn="t"/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66" y="1676013"/>
            <a:ext cx="6160549" cy="43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203450"/>
            <a:ext cx="6254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40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3017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104</cp:revision>
  <dcterms:created xsi:type="dcterms:W3CDTF">2015-02-10T13:06:57Z</dcterms:created>
  <dcterms:modified xsi:type="dcterms:W3CDTF">2015-02-26T21:11:26Z</dcterms:modified>
</cp:coreProperties>
</file>