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/>
          </a:bodyPr>
          <a:lstStyle/>
          <a:p>
            <a:pPr fontAlgn="t"/>
            <a:r>
              <a:rPr lang="ar-SA" sz="3600" dirty="0">
                <a:effectLst/>
              </a:rPr>
              <a:t>الوكالة تنظم اللقاء السنوي لمعالي مدير الجامعة مع المعيدين والمحاضرين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t"/>
            <a:r>
              <a:rPr lang="ar-SA" b="1" dirty="0"/>
              <a:t>وكالة الجامعة للدراسات العليا والبحث العلمي تنظم اللقاء السنوي لمعالي مدير الجامعة مع المعيدين والمحاضرين يوم الأحد 12 /7 / 1435هـ بمسرح المدينة الجامعية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428629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84439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1210</TotalTime>
  <Words>35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غلاف فني</vt:lpstr>
      <vt:lpstr>الوكالة تنظم اللقاء السنوي لمعالي مدير الجامعة مع المعيدين والمحاضرين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35</cp:revision>
  <dcterms:created xsi:type="dcterms:W3CDTF">2015-02-10T13:06:57Z</dcterms:created>
  <dcterms:modified xsi:type="dcterms:W3CDTF">2015-02-13T08:36:30Z</dcterms:modified>
</cp:coreProperties>
</file>