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الوكالة تنظم اللقاء السنوي لمعالي مدير الجامعة مع المعيدين والمحاضرين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ar-SA" b="1" dirty="0"/>
              <a:t>وكالة الجامعة للدراسات العليا والبحث العلمي تنظم اللقاء السنوي لمعالي مدير الجامعة مع المعيدين والمحاضرين يوم الأحد 12 /7 / 1435هـ بمسرح المدينة الجامعية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8629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443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1210</TotalTime>
  <Words>35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الوكالة تنظم اللقاء السنوي لمعالي مدير الجامعة مع المعيدين والمحاضرين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35</cp:revision>
  <dcterms:created xsi:type="dcterms:W3CDTF">2015-02-10T13:06:57Z</dcterms:created>
  <dcterms:modified xsi:type="dcterms:W3CDTF">2015-02-13T08:36:30Z</dcterms:modified>
</cp:coreProperties>
</file>