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972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208912" cy="1728192"/>
          </a:xfrm>
        </p:spPr>
        <p:txBody>
          <a:bodyPr>
            <a:normAutofit fontScale="90000"/>
          </a:bodyPr>
          <a:lstStyle/>
          <a:p>
            <a:pPr fontAlgn="t"/>
            <a:r>
              <a:rPr lang="en-US" sz="3600" dirty="0">
                <a:effectLst/>
              </a:rPr>
              <a:t>Director of the Innovation Center Visits the Section of the University at the 5th Scientific Conference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lnSpcReduction="10000"/>
          </a:bodyPr>
          <a:lstStyle/>
          <a:p>
            <a:pPr algn="l" rtl="0" fontAlgn="t"/>
            <a:r>
              <a:rPr lang="en-US" b="1" dirty="0"/>
              <a:t>Based on the directives of His Excellency the Vice-Rector for Postgraduate Studies and Scientific Research, Prof. Mohammad Al-</a:t>
            </a:r>
            <a:r>
              <a:rPr lang="en-US" b="1" dirty="0" err="1"/>
              <a:t>Shaya’a</a:t>
            </a:r>
            <a:r>
              <a:rPr lang="en-US" b="1" dirty="0"/>
              <a:t>, the Director of Innovation Center, Dr. </a:t>
            </a:r>
            <a:r>
              <a:rPr lang="en-US" b="1" dirty="0" err="1"/>
              <a:t>Bakheet</a:t>
            </a:r>
            <a:r>
              <a:rPr lang="en-US" b="1" dirty="0"/>
              <a:t> Al-</a:t>
            </a:r>
            <a:r>
              <a:rPr lang="en-US" b="1" dirty="0" err="1"/>
              <a:t>Rasheedi</a:t>
            </a:r>
            <a:r>
              <a:rPr lang="en-US" b="1" dirty="0"/>
              <a:t> paid a visit to the section of </a:t>
            </a:r>
            <a:r>
              <a:rPr lang="en-US" b="1" dirty="0" err="1"/>
              <a:t>Majmaah</a:t>
            </a:r>
            <a:r>
              <a:rPr lang="en-US" b="1" dirty="0"/>
              <a:t> University at the 5th Scientific Conference for higher education students on Tuesday, 29/6/1435. Dr. Al-</a:t>
            </a:r>
            <a:r>
              <a:rPr lang="en-US" b="1" dirty="0" err="1"/>
              <a:t>Rasheedi</a:t>
            </a:r>
            <a:r>
              <a:rPr lang="en-US" b="1" dirty="0"/>
              <a:t> listened to the explanation provided by students and jot down their future expectations. The visit was attended by the Vice-Rector Dr. </a:t>
            </a:r>
            <a:r>
              <a:rPr lang="en-US" b="1" dirty="0" err="1"/>
              <a:t>Musallam</a:t>
            </a:r>
            <a:r>
              <a:rPr lang="en-US" b="1" dirty="0"/>
              <a:t> Al-</a:t>
            </a:r>
            <a:r>
              <a:rPr lang="en-US" b="1" dirty="0" err="1"/>
              <a:t>Dosari</a:t>
            </a:r>
            <a:r>
              <a:rPr lang="en-US" b="1" dirty="0"/>
              <a:t>, the Dean of Student Affairs, Dr. Hamad Al-</a:t>
            </a:r>
            <a:r>
              <a:rPr lang="en-US" b="1" dirty="0" err="1"/>
              <a:t>Gumeizi</a:t>
            </a:r>
            <a:r>
              <a:rPr lang="en-US" b="1" dirty="0"/>
              <a:t>, Dr. </a:t>
            </a:r>
            <a:r>
              <a:rPr lang="en-US" b="1" dirty="0" err="1"/>
              <a:t>Raed</a:t>
            </a:r>
            <a:r>
              <a:rPr lang="en-US" b="1" dirty="0"/>
              <a:t> Al-</a:t>
            </a:r>
            <a:r>
              <a:rPr lang="en-US" b="1" dirty="0" err="1"/>
              <a:t>Baradi</a:t>
            </a:r>
            <a:r>
              <a:rPr lang="en-US" b="1" dirty="0"/>
              <a:t> and Mr. </a:t>
            </a:r>
            <a:r>
              <a:rPr lang="en-US" b="1" dirty="0" err="1"/>
              <a:t>Badran</a:t>
            </a:r>
            <a:r>
              <a:rPr lang="en-US" b="1" dirty="0"/>
              <a:t> Al-</a:t>
            </a:r>
            <a:r>
              <a:rPr lang="en-US" b="1" dirty="0" err="1"/>
              <a:t>Turki</a:t>
            </a:r>
            <a:r>
              <a:rPr lang="en-US" b="1" dirty="0"/>
              <a:t>.</a:t>
            </a:r>
          </a:p>
          <a:p>
            <a:pPr marL="0" indent="0" algn="r" rtl="0">
              <a:buNone/>
            </a:pP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2999</TotalTime>
  <Words>120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Director of the Innovation Center Visits the Section of the University at the 5th Scientific Conference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101</cp:revision>
  <dcterms:created xsi:type="dcterms:W3CDTF">2015-02-10T13:06:57Z</dcterms:created>
  <dcterms:modified xsi:type="dcterms:W3CDTF">2015-02-26T20:52:58Z</dcterms:modified>
</cp:coreProperties>
</file>