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The Director of the Innovation Center Attends the 5th Scientific Conference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pPr algn="l" rtl="0" fontAlgn="t"/>
            <a:r>
              <a:rPr lang="en-US" b="1" dirty="0"/>
              <a:t>His Excellency the Director of the Innovation Center, Dr. </a:t>
            </a:r>
            <a:r>
              <a:rPr lang="en-US" b="1" dirty="0" err="1"/>
              <a:t>Bakheet</a:t>
            </a:r>
            <a:r>
              <a:rPr lang="en-US" b="1" dirty="0"/>
              <a:t> </a:t>
            </a:r>
            <a:r>
              <a:rPr lang="en-US" b="1" dirty="0" err="1"/>
              <a:t>Awad</a:t>
            </a:r>
            <a:r>
              <a:rPr lang="en-US" b="1" dirty="0"/>
              <a:t> Al-</a:t>
            </a:r>
            <a:r>
              <a:rPr lang="en-US" b="1" dirty="0" err="1"/>
              <a:t>Rasheedi</a:t>
            </a:r>
            <a:r>
              <a:rPr lang="en-US" b="1" dirty="0"/>
              <a:t> attended the 5th scientific conference for higher education students on Wednesday, 1/7/1435 at </a:t>
            </a:r>
            <a:r>
              <a:rPr lang="en-US" b="1" dirty="0" err="1"/>
              <a:t>Masmaq</a:t>
            </a:r>
            <a:r>
              <a:rPr lang="en-US" b="1" dirty="0"/>
              <a:t> Hall in Intercontinental Hotel in Riyadh. The conference was attended by His Excellency the Rector and the students who will participant in the conference activities.</a:t>
            </a:r>
          </a:p>
          <a:p>
            <a:pPr marL="0" indent="0" algn="l" rtl="0" fontAlgn="t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90588"/>
            <a:ext cx="7620000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4857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2996</TotalTime>
  <Words>67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The Director of the Innovation Center Attends the 5th Scientific Conference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100</cp:revision>
  <dcterms:created xsi:type="dcterms:W3CDTF">2015-02-10T13:06:57Z</dcterms:created>
  <dcterms:modified xsi:type="dcterms:W3CDTF">2015-02-26T20:50:01Z</dcterms:modified>
</cp:coreProperties>
</file>