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23/04/36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23/04/36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23/04/36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95536" y="1052736"/>
            <a:ext cx="8208912" cy="1728192"/>
          </a:xfrm>
        </p:spPr>
        <p:txBody>
          <a:bodyPr>
            <a:normAutofit fontScale="90000"/>
          </a:bodyPr>
          <a:lstStyle/>
          <a:p>
            <a:pPr fontAlgn="t"/>
            <a:r>
              <a:rPr lang="ar-SA" sz="3600" dirty="0">
                <a:effectLst/>
              </a:rPr>
              <a:t>حضور سعادة مدير مركز الابتكار والافكار الطلابية المتميزة لقاء الطلبة المشاركين في المؤتمر العلمي الخامس</a:t>
            </a:r>
            <a:endParaRPr lang="ar-SA" sz="3400" dirty="0"/>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p:txBody>
          <a:bodyPr>
            <a:normAutofit/>
          </a:bodyPr>
          <a:lstStyle/>
          <a:p>
            <a:pPr fontAlgn="t"/>
            <a:r>
              <a:rPr lang="ar-SA" b="1" dirty="0"/>
              <a:t>قام سعادة مدير مركز الابتكار والافكار الطلابية المتميزة  الدكتور بخيت بن عوض الرشيدي   بحضور اللقاء  بين معالي مدير الجامعة  وطلاب وطالبات المشاركين في المؤتمر العلمي الخامس لطلاب وطالبات التعليم العالي, وذلك يوم </a:t>
            </a:r>
            <a:r>
              <a:rPr lang="ar-SA" b="1" dirty="0" err="1"/>
              <a:t>الإربعاء</a:t>
            </a:r>
            <a:r>
              <a:rPr lang="ar-SA" b="1" dirty="0"/>
              <a:t> الموافق 1/7/1435هـ  بقاعة </a:t>
            </a:r>
            <a:r>
              <a:rPr lang="ar-SA" b="1" dirty="0" err="1"/>
              <a:t>المصمك</a:t>
            </a:r>
            <a:r>
              <a:rPr lang="ar-SA" b="1" dirty="0"/>
              <a:t> بفندق الانتركونتننتال بمدينة الرياض   </a:t>
            </a:r>
          </a:p>
          <a:p>
            <a:pPr marL="0" indent="0">
              <a:buNone/>
            </a:pPr>
            <a:endParaRPr lang="ar-SA" dirty="0"/>
          </a:p>
        </p:txBody>
      </p:sp>
    </p:spTree>
    <p:extLst>
      <p:ext uri="{BB962C8B-B14F-4D97-AF65-F5344CB8AC3E}">
        <p14:creationId xmlns:p14="http://schemas.microsoft.com/office/powerpoint/2010/main" val="17575428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1205</TotalTime>
  <Words>23</Words>
  <Application>Microsoft Office PowerPoint</Application>
  <PresentationFormat>عرض على الشاشة (3:4)‏</PresentationFormat>
  <Paragraphs>2</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غلاف فني</vt:lpstr>
      <vt:lpstr>حضور سعادة مدير مركز الابتكار والافكار الطلابية المتميزة لقاء الطلبة المشاركين في المؤتمر العلمي الخامس</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33</cp:revision>
  <dcterms:created xsi:type="dcterms:W3CDTF">2015-02-10T13:06:57Z</dcterms:created>
  <dcterms:modified xsi:type="dcterms:W3CDTF">2015-02-13T08:31:11Z</dcterms:modified>
</cp:coreProperties>
</file>