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deanship-it-helds-its-third-meeting-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2132856"/>
            <a:ext cx="7920880" cy="1584176"/>
          </a:xfrm>
        </p:spPr>
        <p:txBody>
          <a:bodyPr>
            <a:noAutofit/>
          </a:bodyPr>
          <a:lstStyle/>
          <a:p>
            <a:r>
              <a:rPr lang="en-US" sz="3200" dirty="0">
                <a:hlinkClick r:id="rId2"/>
              </a:rPr>
              <a:t>DEANSHIP OF IT HELDS ITS THIRD MEETING OF E-PORTAL SUPERVISORS</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Following the directives of His Highness the Rector Dr. Khalid al-</a:t>
            </a:r>
            <a:r>
              <a:rPr lang="en-US" b="1" dirty="0" err="1"/>
              <a:t>Mogren</a:t>
            </a:r>
            <a:r>
              <a:rPr lang="en-US" b="1" dirty="0"/>
              <a:t> and the attendance of the vice-rector for higher studies and academic research Dr. Mohammad Al-</a:t>
            </a:r>
            <a:r>
              <a:rPr lang="en-US" b="1" dirty="0" err="1"/>
              <a:t>Shaya’a</a:t>
            </a:r>
            <a:r>
              <a:rPr lang="en-US" b="1" dirty="0"/>
              <a:t>, the Deanship of IT, represented by the e-portal unit, held its third meeting of the supervisors of the e-portal. The meeting was launched by the Dean Dr. Omar al-</a:t>
            </a:r>
            <a:r>
              <a:rPr lang="en-US" b="1" dirty="0" err="1"/>
              <a:t>Mutaihi</a:t>
            </a:r>
            <a:r>
              <a:rPr lang="en-US" b="1" dirty="0"/>
              <a:t> where he welcomed the audience and thanked them for their attendance and efforts in achieving successful results. He also extended his thanks to the Rector for his continues support as well as his approval for the continuation of the annual prize of sub-website and faculty member site. </a:t>
            </a:r>
            <a:endParaRPr lang="ar-SA" dirty="0"/>
          </a:p>
        </p:txBody>
      </p:sp>
    </p:spTree>
    <p:extLst>
      <p:ext uri="{BB962C8B-B14F-4D97-AF65-F5344CB8AC3E}">
        <p14:creationId xmlns:p14="http://schemas.microsoft.com/office/powerpoint/2010/main" val="403226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l" rtl="0"/>
            <a:r>
              <a:rPr lang="en-US" b="1" dirty="0"/>
              <a:t> After that, Dr. Al-</a:t>
            </a:r>
            <a:r>
              <a:rPr lang="en-US" b="1" dirty="0" err="1"/>
              <a:t>Shaya’a</a:t>
            </a:r>
            <a:r>
              <a:rPr lang="en-US" b="1" dirty="0"/>
              <a:t> delivered a speech where he extended his thanks and appreciation to the supervisors and encouraged them to double their efforts to achieve more progress in the upcoming </a:t>
            </a:r>
            <a:r>
              <a:rPr lang="en-US" b="1" dirty="0" err="1"/>
              <a:t>Webmatrix</a:t>
            </a:r>
            <a:r>
              <a:rPr lang="en-US" b="1" dirty="0"/>
              <a:t> Ranking. After that, Mr. </a:t>
            </a:r>
            <a:r>
              <a:rPr lang="en-US" b="1" dirty="0" err="1"/>
              <a:t>Waleed</a:t>
            </a:r>
            <a:r>
              <a:rPr lang="en-US" b="1" dirty="0"/>
              <a:t> </a:t>
            </a:r>
            <a:r>
              <a:rPr lang="en-US" b="1" dirty="0" err="1"/>
              <a:t>Alaolah</a:t>
            </a:r>
            <a:r>
              <a:rPr lang="en-US" b="1" dirty="0"/>
              <a:t> and Bader Al-Salem reviewed the topics of the meeting including the mechanism of translation. Addressing the supervisors, Mr. </a:t>
            </a:r>
            <a:r>
              <a:rPr lang="en-US" b="1" dirty="0" err="1"/>
              <a:t>Hamad</a:t>
            </a:r>
            <a:r>
              <a:rPr lang="en-US" b="1" dirty="0"/>
              <a:t> al-</a:t>
            </a:r>
            <a:r>
              <a:rPr lang="en-US" b="1" dirty="0" err="1"/>
              <a:t>Rukban</a:t>
            </a:r>
            <a:r>
              <a:rPr lang="en-US" b="1" dirty="0"/>
              <a:t>, Head of E-Portal Unit presented a summary of the assessment result and the most important criteria which the assessment based on. </a:t>
            </a:r>
            <a:endParaRPr lang="ar-SA" dirty="0"/>
          </a:p>
        </p:txBody>
      </p:sp>
    </p:spTree>
    <p:extLst>
      <p:ext uri="{BB962C8B-B14F-4D97-AF65-F5344CB8AC3E}">
        <p14:creationId xmlns:p14="http://schemas.microsoft.com/office/powerpoint/2010/main" val="109915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pPr algn="l" rtl="0"/>
            <a:r>
              <a:rPr lang="en-US" b="1" dirty="0"/>
              <a:t>He also discussed the criteria which will be used for the assessment of this year followed by concluding the meeting results and distributing the questionnaires of the assessment. Finally, Eng. </a:t>
            </a:r>
            <a:r>
              <a:rPr lang="en-US" b="1" dirty="0" err="1"/>
              <a:t>Azoz</a:t>
            </a:r>
            <a:r>
              <a:rPr lang="en-US" b="1" dirty="0"/>
              <a:t> Al-</a:t>
            </a:r>
            <a:r>
              <a:rPr lang="en-US" b="1" dirty="0" err="1"/>
              <a:t>Husseni</a:t>
            </a:r>
            <a:r>
              <a:rPr lang="en-US" b="1" dirty="0"/>
              <a:t> briefed the supervisors with the basics of HTML Language in which he talked about the importance of having knowledge about programing languages. Female supervisors also attended the meeting via video conferencing.     </a:t>
            </a:r>
            <a:endParaRPr lang="ar-SA" dirty="0"/>
          </a:p>
        </p:txBody>
      </p:sp>
    </p:spTree>
    <p:extLst>
      <p:ext uri="{BB962C8B-B14F-4D97-AF65-F5344CB8AC3E}">
        <p14:creationId xmlns:p14="http://schemas.microsoft.com/office/powerpoint/2010/main" val="204744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1124744"/>
            <a:ext cx="6811619" cy="451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23514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279</Words>
  <Application>Microsoft Office PowerPoint</Application>
  <PresentationFormat>عرض على الشاشة (3:4)‏</PresentationFormat>
  <Paragraphs>4</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DEANSHIP OF IT HELDS ITS THIRD MEETING OF E-PORTAL SUPERVISORS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12</cp:revision>
  <dcterms:created xsi:type="dcterms:W3CDTF">2013-06-12T15:43:00Z</dcterms:created>
  <dcterms:modified xsi:type="dcterms:W3CDTF">2013-06-13T15:38:51Z</dcterms:modified>
</cp:coreProperties>
</file>