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en-US" sz="3600" dirty="0">
                <a:effectLst/>
              </a:rPr>
              <a:t>The Scientific Board Holds Its 28th and 29th Meetings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70000" lnSpcReduction="20000"/>
          </a:bodyPr>
          <a:lstStyle/>
          <a:p>
            <a:pPr algn="l" rtl="0" fontAlgn="t"/>
            <a:r>
              <a:rPr lang="en-US" b="1" dirty="0"/>
              <a:t>The Scientific Board held its 28th and 29th meetings for the academic year 1434/1435, chaired by His Excellency the Vice-Rector for Postgraduate Studies and Scientific Research, Prof. Mohammad A. Al-</a:t>
            </a:r>
            <a:r>
              <a:rPr lang="en-US" b="1" dirty="0" err="1"/>
              <a:t>Shaya’a</a:t>
            </a:r>
            <a:r>
              <a:rPr lang="en-US" b="1" dirty="0"/>
              <a:t>. The secretary of the board, Dr. </a:t>
            </a:r>
            <a:r>
              <a:rPr lang="en-US" b="1" dirty="0" err="1"/>
              <a:t>Ibraheem</a:t>
            </a:r>
            <a:r>
              <a:rPr lang="en-US" b="1" dirty="0"/>
              <a:t> A. Al-</a:t>
            </a:r>
            <a:r>
              <a:rPr lang="en-US" b="1" dirty="0" err="1"/>
              <a:t>Huseinan</a:t>
            </a:r>
            <a:r>
              <a:rPr lang="en-US" b="1" dirty="0"/>
              <a:t> stated that 12 topics were discussed in the meetings. He also mentioned that the board recommended the appointment of Dr. </a:t>
            </a:r>
            <a:r>
              <a:rPr lang="en-US" b="1" dirty="0" err="1"/>
              <a:t>Faiz</a:t>
            </a:r>
            <a:r>
              <a:rPr lang="en-US" b="1" dirty="0"/>
              <a:t> </a:t>
            </a:r>
            <a:r>
              <a:rPr lang="en-US" b="1" dirty="0" err="1"/>
              <a:t>Mohmmad</a:t>
            </a:r>
            <a:r>
              <a:rPr lang="en-US" b="1" dirty="0"/>
              <a:t> Al-</a:t>
            </a:r>
            <a:r>
              <a:rPr lang="en-US" b="1" dirty="0" err="1"/>
              <a:t>Sarhani</a:t>
            </a:r>
            <a:r>
              <a:rPr lang="en-US" b="1" dirty="0"/>
              <a:t> with the post of Assistant Professor at the department of computer engineering, college of computer science and information. Dr. </a:t>
            </a:r>
            <a:r>
              <a:rPr lang="en-US" b="1" dirty="0" err="1"/>
              <a:t>Rayyan</a:t>
            </a:r>
            <a:r>
              <a:rPr lang="en-US" b="1" dirty="0"/>
              <a:t> G. Al-</a:t>
            </a:r>
            <a:r>
              <a:rPr lang="en-US" b="1" dirty="0" err="1"/>
              <a:t>Barakani</a:t>
            </a:r>
            <a:r>
              <a:rPr lang="en-US" b="1" dirty="0"/>
              <a:t> was also appointed with the post of Assistant Professor at the department of obstetrics and gynecology, college medicine as well as the appointment of Dr. </a:t>
            </a:r>
            <a:r>
              <a:rPr lang="en-US" b="1" dirty="0" err="1"/>
              <a:t>Sa’ad</a:t>
            </a:r>
            <a:r>
              <a:rPr lang="en-US" b="1" dirty="0"/>
              <a:t> A. </a:t>
            </a:r>
            <a:r>
              <a:rPr lang="en-US" b="1" dirty="0" err="1"/>
              <a:t>Abdelrahman</a:t>
            </a:r>
            <a:r>
              <a:rPr lang="en-US" b="1" dirty="0"/>
              <a:t> Al-Mahmood with the post of Assistant Professor at the department of Arabic language, college of education in </a:t>
            </a:r>
            <a:r>
              <a:rPr lang="en-US" b="1" dirty="0" err="1"/>
              <a:t>Zulfi</a:t>
            </a:r>
            <a:r>
              <a:rPr lang="en-US" b="1" dirty="0"/>
              <a:t>. The board has also endorsed the promotion of Dr. </a:t>
            </a:r>
            <a:r>
              <a:rPr lang="en-US" b="1" dirty="0" err="1"/>
              <a:t>Ibraheem</a:t>
            </a:r>
            <a:r>
              <a:rPr lang="en-US" b="1" dirty="0"/>
              <a:t> </a:t>
            </a:r>
            <a:r>
              <a:rPr lang="en-US" b="1" dirty="0" err="1"/>
              <a:t>Sabri</a:t>
            </a:r>
            <a:r>
              <a:rPr lang="en-US" b="1" dirty="0"/>
              <a:t> Al-</a:t>
            </a:r>
            <a:r>
              <a:rPr lang="en-US" b="1" dirty="0" err="1"/>
              <a:t>Arna’oot</a:t>
            </a:r>
            <a:r>
              <a:rPr lang="en-US" b="1" dirty="0"/>
              <a:t> to the post of Associate Professor at the department of law, college of business administration. Finally, the board approved Dr. Abdullah Bin </a:t>
            </a:r>
            <a:r>
              <a:rPr lang="en-US" b="1" dirty="0" err="1"/>
              <a:t>Khaleefah</a:t>
            </a:r>
            <a:r>
              <a:rPr lang="en-US" b="1" dirty="0"/>
              <a:t> Al-</a:t>
            </a:r>
            <a:r>
              <a:rPr lang="en-US" b="1" dirty="0" err="1"/>
              <a:t>Sweiket</a:t>
            </a:r>
            <a:r>
              <a:rPr lang="en-US" b="1" dirty="0"/>
              <a:t> to study </a:t>
            </a:r>
            <a:r>
              <a:rPr lang="en-US" b="1" smtClean="0"/>
              <a:t>English.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2993</TotalTime>
  <Words>203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Scientific Board Holds Its 28th and 29th Meetings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99</cp:revision>
  <dcterms:created xsi:type="dcterms:W3CDTF">2015-02-10T13:06:57Z</dcterms:created>
  <dcterms:modified xsi:type="dcterms:W3CDTF">2015-02-26T20:46:54Z</dcterms:modified>
</cp:coreProperties>
</file>