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المجلس العلمي يعقد اجتماعه الثامن والعشرين والتاسع والعشرين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ar-SA" b="1" dirty="0"/>
              <a:t>عقد المجلس العلمي جلستيه الثامنة والعشرين والتاسعة والعشرين للعام الدراسي 1434/1435 هـ برئاسة سعادة وكيل الجامعة للدراسات العليا والبحث العلمي الأستاذ الدكتور/ محمد بن عبدالله الشايع .</a:t>
            </a:r>
          </a:p>
          <a:p>
            <a:pPr fontAlgn="t"/>
            <a:r>
              <a:rPr lang="ar-SA" b="1" dirty="0"/>
              <a:t>حيث صرّح أمين المجلس الدكتور/ إبراهيم بن عبدالله </a:t>
            </a:r>
            <a:r>
              <a:rPr lang="ar-SA" b="1" dirty="0" err="1"/>
              <a:t>الحسينان</a:t>
            </a:r>
            <a:r>
              <a:rPr lang="ar-SA" b="1" dirty="0"/>
              <a:t> أنه تمّ مناقشة أثنا عشر موضوعًا مدرجه على جدول أعماله.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ar-SA" b="1" dirty="0"/>
              <a:t>وأفاد أنّ المجلس اتّخذ قرار بالتوصية بتعيين الدكتور فايز محمد بن فراس </a:t>
            </a:r>
            <a:r>
              <a:rPr lang="ar-SA" b="1" dirty="0" err="1"/>
              <a:t>السرحاني</a:t>
            </a:r>
            <a:r>
              <a:rPr lang="ar-SA" b="1" dirty="0"/>
              <a:t> على وظيفة أستاذ مساعد بقسم هندسة الحاسب الآلي كلية علوم الحاسب والمعلومات. والدكتور  ريان بن غالي غازي </a:t>
            </a:r>
            <a:r>
              <a:rPr lang="ar-SA" b="1" dirty="0" err="1"/>
              <a:t>البركاتي</a:t>
            </a:r>
            <a:r>
              <a:rPr lang="ar-SA" b="1" dirty="0"/>
              <a:t> على وظيفة أستاذ مساعد النساء والولادة بكلية الطب ، وتعيين الدكتور /  سعد بن عبدالله بن عبد الرحمن المحمود على وظيفة أستاذ مساعد اللغة العربية بكلية التربية </a:t>
            </a:r>
            <a:r>
              <a:rPr lang="ar-SA" b="1" dirty="0" smtClean="0"/>
              <a:t>بالزلفي .</a:t>
            </a:r>
            <a:endParaRPr lang="ar-SA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68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/>
              <a:t>كما وافق المجلس على ترقية الدكتور إبراهيم صبري الأرناؤوط من درجة أستاذ مساعد إلى درجة أستاذ مشارك بقسم القانون بكلية إدارة الأعمال .</a:t>
            </a:r>
          </a:p>
          <a:p>
            <a:pPr fontAlgn="t"/>
            <a:r>
              <a:rPr lang="ar-SA" b="1" dirty="0"/>
              <a:t>كما وافق المجلس على حضور الدكتور/ عبدالله بن خليفه </a:t>
            </a:r>
            <a:r>
              <a:rPr lang="ar-SA" b="1" dirty="0" err="1"/>
              <a:t>السويكت</a:t>
            </a:r>
            <a:r>
              <a:rPr lang="ar-SA" b="1"/>
              <a:t> الاتصال العلمي لدراسة اللغة الإنجليزية .</a:t>
            </a:r>
          </a:p>
          <a:p>
            <a:pPr marL="0" indent="0">
              <a:buNone/>
            </a:pPr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6309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1203</TotalTime>
  <Words>124</Words>
  <Application>Microsoft Office PowerPoint</Application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المجلس العلمي يعقد اجتماعه الثامن والعشرين والتاسع والعشرين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32</cp:revision>
  <dcterms:created xsi:type="dcterms:W3CDTF">2015-02-10T13:06:57Z</dcterms:created>
  <dcterms:modified xsi:type="dcterms:W3CDTF">2015-02-13T08:29:17Z</dcterms:modified>
</cp:coreProperties>
</file>