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63"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676" autoAdjust="0"/>
    <p:restoredTop sz="94660"/>
  </p:normalViewPr>
  <p:slideViewPr>
    <p:cSldViewPr>
      <p:cViewPr>
        <p:scale>
          <a:sx n="54" d="100"/>
          <a:sy n="54" d="100"/>
        </p:scale>
        <p:origin x="-972" y="6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645214B-E852-4F85-B423-85388226D0D4}" type="datetimeFigureOut">
              <a:rPr lang="ar-SA" smtClean="0"/>
              <a:t>08/05/36</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89CE51-4A7B-4A64-98ED-18F00624C60C}"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08/05/36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08/05/36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08/05/36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645214B-E852-4F85-B423-85388226D0D4}" type="datetimeFigureOut">
              <a:rPr lang="ar-SA" smtClean="0"/>
              <a:t>08/05/36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645214B-E852-4F85-B423-85388226D0D4}" type="datetimeFigureOut">
              <a:rPr lang="ar-SA" smtClean="0"/>
              <a:t>08/05/36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645214B-E852-4F85-B423-85388226D0D4}" type="datetimeFigureOut">
              <a:rPr lang="ar-SA" smtClean="0"/>
              <a:t>08/05/36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89CE51-4A7B-4A64-98ED-18F00624C60C}"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645214B-E852-4F85-B423-85388226D0D4}" type="datetimeFigureOut">
              <a:rPr lang="ar-SA" smtClean="0"/>
              <a:t>08/05/36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89CE51-4A7B-4A64-98ED-18F00624C60C}"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5214B-E852-4F85-B423-85388226D0D4}" type="datetimeFigureOut">
              <a:rPr lang="ar-SA" smtClean="0"/>
              <a:t>08/05/36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08/05/36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08/05/36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645214B-E852-4F85-B423-85388226D0D4}" type="datetimeFigureOut">
              <a:rPr lang="ar-SA" smtClean="0"/>
              <a:t>08/05/36</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89CE51-4A7B-4A64-98ED-18F00624C60C}"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539552" y="1412776"/>
            <a:ext cx="8208912" cy="1728192"/>
          </a:xfrm>
        </p:spPr>
        <p:txBody>
          <a:bodyPr>
            <a:normAutofit fontScale="90000"/>
          </a:bodyPr>
          <a:lstStyle/>
          <a:p>
            <a:pPr fontAlgn="t"/>
            <a:r>
              <a:rPr lang="en-US" sz="3600" dirty="0">
                <a:effectLst/>
              </a:rPr>
              <a:t>The Scientific Board Holds Its 26th &amp; 27th Meeting Under the Patronage of the Vice-Rector-Ship for Postgraduate Studies &amp; Scientific Research</a:t>
            </a:r>
            <a:endParaRPr lang="en-US" sz="3600" dirty="0">
              <a:effectLst/>
            </a:endParaRPr>
          </a:p>
        </p:txBody>
      </p:sp>
    </p:spTree>
    <p:extLst>
      <p:ext uri="{BB962C8B-B14F-4D97-AF65-F5344CB8AC3E}">
        <p14:creationId xmlns:p14="http://schemas.microsoft.com/office/powerpoint/2010/main" val="880716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539552" y="2204864"/>
            <a:ext cx="8121225" cy="4204989"/>
          </a:xfrm>
        </p:spPr>
        <p:txBody>
          <a:bodyPr>
            <a:normAutofit fontScale="85000" lnSpcReduction="20000"/>
          </a:bodyPr>
          <a:lstStyle/>
          <a:p>
            <a:pPr algn="l" rtl="0" fontAlgn="t"/>
            <a:r>
              <a:rPr lang="en-US" b="1" dirty="0"/>
              <a:t>The 26th &amp; 27th meeting of the scientific board for the academic year 1434/1435 were chaired by His Excellency the Vice-Rector for Postgraduate Studies and Scientific Research, Prof. Mohammad Abdullah Al-</a:t>
            </a:r>
            <a:r>
              <a:rPr lang="en-US" b="1" dirty="0" err="1"/>
              <a:t>Shaya’a</a:t>
            </a:r>
            <a:r>
              <a:rPr lang="en-US" b="1" dirty="0"/>
              <a:t>. the secretary of the board, Dr. </a:t>
            </a:r>
            <a:r>
              <a:rPr lang="en-US" b="1" dirty="0" err="1"/>
              <a:t>Ibraheem</a:t>
            </a:r>
            <a:r>
              <a:rPr lang="en-US" b="1" dirty="0"/>
              <a:t> A. Al-</a:t>
            </a:r>
            <a:r>
              <a:rPr lang="en-US" b="1" dirty="0" err="1"/>
              <a:t>Huseinan</a:t>
            </a:r>
            <a:r>
              <a:rPr lang="en-US" b="1" dirty="0"/>
              <a:t> stated that 15 topics were discussed. The board issued the recruitment of 5 faculty members with the title of assistant professor at the colleges of medicine, applied medical science, business administration. The board also endorsed the procedural regulations of Saudi faculty members and those who are holding the same position. A scientific book was also endorsed to be published. The board approved for 2 of the faculty members from the education college in </a:t>
            </a:r>
            <a:r>
              <a:rPr lang="en-US" b="1" dirty="0" err="1"/>
              <a:t>Zulfi</a:t>
            </a:r>
            <a:r>
              <a:rPr lang="en-US" b="1" dirty="0"/>
              <a:t> and </a:t>
            </a:r>
            <a:r>
              <a:rPr lang="en-US" b="1" dirty="0" err="1"/>
              <a:t>Majmaah</a:t>
            </a:r>
            <a:r>
              <a:rPr lang="en-US" b="1" dirty="0"/>
              <a:t> to attend a course in Canada. At the end, the board set another appointment for the next session on Monday 19/7/1435 which will be the deadline for reviewing the cases applied to the scientific board.</a:t>
            </a:r>
          </a:p>
          <a:p>
            <a:pPr marL="0" indent="0" algn="l">
              <a:buNone/>
            </a:pPr>
            <a:endParaRPr lang="en-US"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85346757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2990</TotalTime>
  <Words>187</Words>
  <Application>Microsoft Office PowerPoint</Application>
  <PresentationFormat>عرض على الشاشة (3:4)‏</PresentationFormat>
  <Paragraphs>2</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غلاف فني</vt:lpstr>
      <vt:lpstr>The Scientific Board Holds Its 26th &amp; 27th Meeting Under the Patronage of the Vice-Rector-Ship for Postgraduate Studies &amp; Scientific Research</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وكالة الجامعة للدراسات العليا والبحث العلمي تقدم خدماتها لجميع كليات الجامعة وعماداتها والإدارات التابعة لها ممثلة بإدارة التعاون الدولي</dc:title>
  <dc:creator>Kholoud Eid</dc:creator>
  <cp:lastModifiedBy>Kholoud Eid</cp:lastModifiedBy>
  <cp:revision>98</cp:revision>
  <dcterms:created xsi:type="dcterms:W3CDTF">2015-02-10T13:06:57Z</dcterms:created>
  <dcterms:modified xsi:type="dcterms:W3CDTF">2015-02-26T20:44:32Z</dcterms:modified>
</cp:coreProperties>
</file>