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95536" y="1052736"/>
            <a:ext cx="8208912" cy="1728192"/>
          </a:xfrm>
        </p:spPr>
        <p:txBody>
          <a:bodyPr>
            <a:normAutofit fontScale="90000"/>
          </a:bodyPr>
          <a:lstStyle/>
          <a:p>
            <a:pPr fontAlgn="t"/>
            <a:r>
              <a:rPr lang="ar-SA" sz="3600" dirty="0">
                <a:effectLst/>
              </a:rPr>
              <a:t>برئاسة وكيل الجامعة للدراسات العليا والبحث العلمي المجلس العلمي يعقد اجتماعه السادس والعشرون والسابع والعشرون</a:t>
            </a:r>
            <a:endParaRPr lang="ar-SA" sz="3400" dirty="0"/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/>
            <a:r>
              <a:rPr lang="ar-SA" b="1" dirty="0"/>
              <a:t>عقد المجلس العلمي جلستيه السادسة والعشرين والسابعة والعشرين للعام الدراسي 1434/1435 هـ برئاسة سعادة وكيل الجامعة للدراسات العليا والبحث العلمي الأستاذ الدكتور/ محمد بن عبدالله الشايع .</a:t>
            </a:r>
          </a:p>
          <a:p>
            <a:pPr fontAlgn="t"/>
            <a:r>
              <a:rPr lang="ar-SA" b="1" dirty="0"/>
              <a:t>حيث صرّح أمين المجلس الدكتور/ إبراهيم بن عبدالله </a:t>
            </a:r>
            <a:r>
              <a:rPr lang="ar-SA" b="1" dirty="0" err="1"/>
              <a:t>الحسينان</a:t>
            </a:r>
            <a:r>
              <a:rPr lang="ar-SA" b="1" dirty="0"/>
              <a:t> أنه تمّ مناقشة خمسة عشر موضوعًا مدرجه على جدول أعماله.</a:t>
            </a:r>
          </a:p>
          <a:p>
            <a:pPr fontAlgn="t"/>
            <a:r>
              <a:rPr lang="ar-SA" b="1" dirty="0"/>
              <a:t>وأفاد أنّ المجلس اتّخذ قرار التوصية بتعيين خمسة أعضاء هيئة التدريس بدرجة أستاذ مساعد في كليات الطب، والعلوم الطبية التطبيقية، وإدارة الأعمال.</a:t>
            </a: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5754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ar-SA" b="1" dirty="0"/>
              <a:t>كما أوصى المجلس  بإقرار القواعد التنفيذية للائحة المنظمة لشؤون منسوبي الجامعات السعوديين من أعضاء هيئة التدريس ومن في حكمهم "مواد التعيينات" ورفعها إلى مجلس الجامعة؛ لاعتمادها.</a:t>
            </a:r>
          </a:p>
          <a:p>
            <a:pPr fontAlgn="t"/>
            <a:r>
              <a:rPr lang="ar-SA" b="1" dirty="0"/>
              <a:t>وأوصى المجلس بالموافقة على تحكيم كتاب علمي للنشر ، </a:t>
            </a:r>
            <a:r>
              <a:rPr lang="ar-SA" b="1"/>
              <a:t>كما </a:t>
            </a:r>
            <a:r>
              <a:rPr lang="ar-SA" b="1" smtClean="0"/>
              <a:t>أوصى </a:t>
            </a:r>
            <a:r>
              <a:rPr lang="ar-SA" b="1" dirty="0"/>
              <a:t>بحضور اثنين من أعضاء هيئة التدريس - بكليتي التربية في الزلفي والمجمعة - دورة خارجية في كندا.</a:t>
            </a:r>
          </a:p>
          <a:p>
            <a:pPr fontAlgn="t"/>
            <a:r>
              <a:rPr lang="ar-SA" b="1" dirty="0"/>
              <a:t>   وفي نهاية الجلسة حدد المجلس يوم الاثنين 19/7/1435هـ موعدًا نهائيًا للنظر في المعاملات الواردة للمجلس العلمي.</a:t>
            </a:r>
          </a:p>
          <a:p>
            <a:pPr marL="0" indent="0">
              <a:buNone/>
            </a:pP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376809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1199</TotalTime>
  <Words>92</Words>
  <Application>Microsoft Office PowerPoint</Application>
  <PresentationFormat>عرض على الشاشة (3:4)‏</PresentationFormat>
  <Paragraphs>7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غلاف فني</vt:lpstr>
      <vt:lpstr>برئاسة وكيل الجامعة للدراسات العليا والبحث العلمي المجلس العلمي يعقد اجتماعه السادس والعشرون والسابع والعشرون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31</cp:revision>
  <dcterms:created xsi:type="dcterms:W3CDTF">2015-02-10T13:06:57Z</dcterms:created>
  <dcterms:modified xsi:type="dcterms:W3CDTF">2015-02-13T08:25:32Z</dcterms:modified>
</cp:coreProperties>
</file>