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An Introductory Lecture about the Innovation Center at Main Campus in </a:t>
            </a:r>
            <a:r>
              <a:rPr lang="en-US" sz="3600" dirty="0" err="1">
                <a:effectLst/>
              </a:rPr>
              <a:t>Majmaah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marL="0" indent="0" algn="l" rtl="0" fontAlgn="t">
              <a:buNone/>
            </a:pPr>
            <a:r>
              <a:rPr lang="en-US" b="1" dirty="0"/>
              <a:t>Dr. </a:t>
            </a:r>
            <a:r>
              <a:rPr lang="en-US" b="1" dirty="0" err="1"/>
              <a:t>Bakheet</a:t>
            </a:r>
            <a:r>
              <a:rPr lang="en-US" b="1" dirty="0"/>
              <a:t> A. Al-</a:t>
            </a:r>
            <a:r>
              <a:rPr lang="en-US" b="1" dirty="0" err="1"/>
              <a:t>Rasheedi</a:t>
            </a:r>
            <a:r>
              <a:rPr lang="en-US" b="1" dirty="0"/>
              <a:t> delivered an introductory lecture titled “ The Role Innovation Center in Supporting Your Own Project”. The lecture which was held at the main campus in </a:t>
            </a:r>
            <a:r>
              <a:rPr lang="en-US" b="1" dirty="0" err="1"/>
              <a:t>Majmaah</a:t>
            </a:r>
            <a:r>
              <a:rPr lang="en-US" b="1" dirty="0"/>
              <a:t> on Tuesday 15/5/1435 focused on presenting the services provided by the center to students and faculty members. Inquiries were also answered by Dr. </a:t>
            </a:r>
            <a:r>
              <a:rPr lang="en-US" b="1" dirty="0" err="1"/>
              <a:t>Bakheet</a:t>
            </a:r>
            <a:r>
              <a:rPr lang="en-US" b="1" dirty="0"/>
              <a:t> and he announced the possibility of registration to receive financial </a:t>
            </a:r>
            <a:r>
              <a:rPr lang="en-US" b="1"/>
              <a:t>support</a:t>
            </a:r>
            <a:r>
              <a:rPr lang="en-US" b="1" smtClean="0"/>
              <a:t>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2894</TotalTime>
  <Words>83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An Introductory Lecture about the Innovation Center at Main Campus in Majmaah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97</cp:revision>
  <dcterms:created xsi:type="dcterms:W3CDTF">2015-02-10T13:06:57Z</dcterms:created>
  <dcterms:modified xsi:type="dcterms:W3CDTF">2015-02-26T19:08:32Z</dcterms:modified>
</cp:coreProperties>
</file>