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95536" y="1052736"/>
            <a:ext cx="8208912" cy="1728192"/>
          </a:xfrm>
        </p:spPr>
        <p:txBody>
          <a:bodyPr>
            <a:normAutofit/>
          </a:bodyPr>
          <a:lstStyle/>
          <a:p>
            <a:pPr fontAlgn="t"/>
            <a:r>
              <a:rPr lang="ar-SA" sz="3600" dirty="0">
                <a:effectLst/>
              </a:rPr>
              <a:t>المحاضرة التعريفية الثالثة لمركز الابتكار في المدينة الجامعية بالمجمعة</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p:txBody>
          <a:bodyPr>
            <a:normAutofit/>
          </a:bodyPr>
          <a:lstStyle/>
          <a:p>
            <a:pPr fontAlgn="t"/>
            <a:r>
              <a:rPr lang="ar-SA" b="1" dirty="0"/>
              <a:t>قدم مدير مركز الابتكار والأفكار الطلابية المتميزة د . بخيت بن عوض الرشيدي محاضرة تعريفية بعنوان ( دور مركز الابتكار والأفكار الطلابية المتميزة في دعم مشروعك الابتكاري ) يوم الثلاثاء 15-5-1435هـ في مسرح المدينة الجامعية بالمجمعة ،حيث عرض خدمات مركز الابتكار للطلاب وأعضاء هيئه التدريس، كما أجاب على أسئلة الحضور وأعلن عن إمكانية التسجيل للحصول على دعم مادي أو علمي للابتكارات.</a:t>
            </a:r>
          </a:p>
          <a:p>
            <a:pPr marL="0" indent="0">
              <a:buNone/>
            </a:pPr>
            <a:endParaRPr lang="ar-SA" dirty="0"/>
          </a:p>
        </p:txBody>
      </p:sp>
    </p:spTree>
    <p:extLst>
      <p:ext uri="{BB962C8B-B14F-4D97-AF65-F5344CB8AC3E}">
        <p14:creationId xmlns:p14="http://schemas.microsoft.com/office/powerpoint/2010/main" val="17575428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602</TotalTime>
  <Words>73</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المحاضرة التعريفية الثالثة لمركز الابتكار في المدينة الجامعية بالمجمعة</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30</cp:revision>
  <dcterms:created xsi:type="dcterms:W3CDTF">2015-02-10T13:06:57Z</dcterms:created>
  <dcterms:modified xsi:type="dcterms:W3CDTF">2015-02-12T22:27:58Z</dcterms:modified>
</cp:coreProperties>
</file>