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972" y="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8208912" cy="1728192"/>
          </a:xfrm>
        </p:spPr>
        <p:txBody>
          <a:bodyPr>
            <a:normAutofit/>
          </a:bodyPr>
          <a:lstStyle/>
          <a:p>
            <a:pPr fontAlgn="t"/>
            <a:r>
              <a:rPr lang="en-US" sz="3600" dirty="0">
                <a:effectLst/>
              </a:rPr>
              <a:t>The Innovation Center Presents the 3rd Introductory Lecture in </a:t>
            </a:r>
            <a:r>
              <a:rPr lang="en-US" sz="3600" dirty="0" err="1">
                <a:effectLst/>
              </a:rPr>
              <a:t>Remah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 fontScale="92500" lnSpcReduction="10000"/>
          </a:bodyPr>
          <a:lstStyle/>
          <a:p>
            <a:pPr marL="0" indent="0" algn="l" rtl="0" fontAlgn="t">
              <a:buNone/>
            </a:pPr>
            <a:r>
              <a:rPr lang="en-US" b="1" dirty="0"/>
              <a:t>The director of innovation center Dr. </a:t>
            </a:r>
            <a:r>
              <a:rPr lang="en-US" b="1" dirty="0" err="1"/>
              <a:t>Bakheet</a:t>
            </a:r>
            <a:r>
              <a:rPr lang="en-US" b="1" dirty="0"/>
              <a:t> A. Al-</a:t>
            </a:r>
            <a:r>
              <a:rPr lang="en-US" b="1" dirty="0" err="1"/>
              <a:t>Rasheedi</a:t>
            </a:r>
            <a:r>
              <a:rPr lang="en-US" b="1" dirty="0"/>
              <a:t> delivered an introductory lecture titled “ The Role of Innovation Center in Supporting Your Own Project”. The lecture which was held at the college of science and humanities in </a:t>
            </a:r>
            <a:r>
              <a:rPr lang="en-US" b="1" dirty="0" err="1"/>
              <a:t>Remah</a:t>
            </a:r>
            <a:r>
              <a:rPr lang="en-US" b="1" dirty="0"/>
              <a:t> focused on presenting the services provided by the center to students and faculty members. Inquiries were also answered by Dr. </a:t>
            </a:r>
            <a:r>
              <a:rPr lang="en-US" b="1" dirty="0" err="1"/>
              <a:t>Bakheet</a:t>
            </a:r>
            <a:r>
              <a:rPr lang="en-US" b="1" dirty="0"/>
              <a:t> and he announced the possibility of registration to receive financial support. The meeting was attended by the dean of science and humanities college Dr. Saleh Al-</a:t>
            </a:r>
            <a:r>
              <a:rPr lang="en-US" b="1" dirty="0" err="1"/>
              <a:t>Sayyah</a:t>
            </a:r>
            <a:r>
              <a:rPr lang="en-US" b="1" dirty="0"/>
              <a:t>. The event was aired to female section. Dr. Al-</a:t>
            </a:r>
            <a:r>
              <a:rPr lang="en-US" b="1" dirty="0" err="1"/>
              <a:t>Rasheedi</a:t>
            </a:r>
            <a:r>
              <a:rPr lang="en-US" b="1" dirty="0"/>
              <a:t> extended his thanks to the dean of science and humanities college for his support and </a:t>
            </a:r>
            <a:r>
              <a:rPr lang="en-US" b="1"/>
              <a:t>presence</a:t>
            </a:r>
            <a:r>
              <a:rPr lang="en-US" b="1" smtClean="0"/>
              <a:t>.</a:t>
            </a: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2893</TotalTime>
  <Words>132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The Innovation Center Presents the 3rd Introductory Lecture in Remah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96</cp:revision>
  <dcterms:created xsi:type="dcterms:W3CDTF">2015-02-10T13:06:57Z</dcterms:created>
  <dcterms:modified xsi:type="dcterms:W3CDTF">2015-02-26T19:07:17Z</dcterms:modified>
</cp:coreProperties>
</file>