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a:bodyPr>
          <a:lstStyle/>
          <a:p>
            <a:pPr fontAlgn="t"/>
            <a:r>
              <a:rPr lang="ar-SA" sz="3600" dirty="0">
                <a:effectLst/>
              </a:rPr>
              <a:t>مركز الابتكار يقيم المحاضرة التعريفية الثالثة في رماح</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92500" lnSpcReduction="10000"/>
          </a:bodyPr>
          <a:lstStyle/>
          <a:p>
            <a:pPr fontAlgn="t"/>
            <a:r>
              <a:rPr lang="ar-SA" dirty="0"/>
              <a:t>ضمن ملتقيات التعريف بمركز الابتكار والأفكار الطلابية المتميزة .. قدم مدير مركز الابتكار والأفكار الطلابية المتميزة د . بخيت بن عوض الرشيدي محاضرة تعريفية بعنوان ( دور مركز الابتكار والأفكار الطلابية المتميزة في دعم مشروعك الابتكاري ) في كلية العوم والدراسات الإنسانية في رماح ،حيث عرض خدمات مركز الابتكار للطلاب وأعضاء هيئه التدريس، كما أجاب على أسئلة الحضور وأعلن عن إمكانية التسجيل للحصول على دعم مادي أو علمي للابتكارات.</a:t>
            </a:r>
          </a:p>
          <a:p>
            <a:pPr fontAlgn="t"/>
            <a:r>
              <a:rPr lang="ar-SA" dirty="0"/>
              <a:t>وقد حضر اللقاء سعادة وكيل الكلية للدراسات العليا </a:t>
            </a:r>
            <a:r>
              <a:rPr lang="ar-SA" dirty="0" err="1"/>
              <a:t>د.صالح</a:t>
            </a:r>
            <a:r>
              <a:rPr lang="ar-SA" dirty="0"/>
              <a:t> الصياح  وشارك في هذا اللقاء طلاب وأعضاء هيئة التدريس في الكلية, كما تم إلقاء المحاضرة على الطالبات.</a:t>
            </a:r>
          </a:p>
          <a:p>
            <a:pPr fontAlgn="t"/>
            <a:r>
              <a:rPr lang="ar-SA" dirty="0"/>
              <a:t>هذا وقد قدم د. بخيت بن عوض الرشيدي شكرة وتقديره لسعادة عميد كلية العلوم والدراسات الإنسانية في رماح د. مشرف المشرف وسعادة وكيل الكلية على تيسير اللقاء.</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601</TotalTime>
  <Words>90</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مركز الابتكار يقيم المحاضرة التعريفية الثالثة في رماح</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29</cp:revision>
  <dcterms:created xsi:type="dcterms:W3CDTF">2015-02-10T13:06:57Z</dcterms:created>
  <dcterms:modified xsi:type="dcterms:W3CDTF">2015-02-12T22:26:53Z</dcterms:modified>
</cp:coreProperties>
</file>