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208912" cy="1728192"/>
          </a:xfrm>
        </p:spPr>
        <p:txBody>
          <a:bodyPr>
            <a:normAutofit/>
          </a:bodyPr>
          <a:lstStyle/>
          <a:p>
            <a:pPr fontAlgn="t"/>
            <a:r>
              <a:rPr lang="ar-SA" sz="3600" dirty="0">
                <a:effectLst/>
              </a:rPr>
              <a:t>مركز الابتكار يواصل تقديم المحاضرات التعريفية ومحطته الثانية في الزلفي</a:t>
            </a: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t"/>
            <a:r>
              <a:rPr lang="ar-SA" dirty="0"/>
              <a:t>ضمن ملتقيات التعريف بمركز الابتكار والأفكار الطلابية المتميزة .. قدم مدير مركز الابتكار والأفكار الطلابية المتميزة د . بخيت بن عوض الرشيدي محاضرة تعريفية بعنوان ( دور مركز الابتكار والأفكار الطلابية المتميزة في دعم مشروعك الابتكاري ) في مسرح المدينة الجامعية بالزلفي ،حيث عرض خدمات مركز الابتكار للطلاب وأعضاء هيئه التدريس، كما أجاب على أسئلة الحضور وأعلن عن إمكانية التسجيل للحصول على دعم مادي أو علمي للابتكارات.</a:t>
            </a:r>
          </a:p>
          <a:p>
            <a:pPr fontAlgn="t"/>
            <a:r>
              <a:rPr lang="ar-SA" dirty="0"/>
              <a:t>وقد حضر اللقاء سعادة عميد كلية التربية بالزلفي  </a:t>
            </a:r>
            <a:r>
              <a:rPr lang="ar-SA" dirty="0" err="1"/>
              <a:t>د.عبد</a:t>
            </a:r>
            <a:r>
              <a:rPr lang="ar-SA" dirty="0"/>
              <a:t> الله </a:t>
            </a:r>
            <a:r>
              <a:rPr lang="ar-SA" dirty="0" err="1"/>
              <a:t>السويكت</a:t>
            </a:r>
            <a:r>
              <a:rPr lang="ar-SA" dirty="0"/>
              <a:t> وسعادة وكيل الكلية للدراسات العليا والبحث العلمي د. راشد الثنيان ، وشارك في هذا اللقاء طلاب وأعضاء هيئة التدريس في الكلية ,كما تم نقل المحاضرة للطالبات.</a:t>
            </a:r>
          </a:p>
          <a:p>
            <a:pPr fontAlgn="t"/>
            <a:r>
              <a:rPr lang="ar-SA" dirty="0"/>
              <a:t>هذا وقد قدم د. بخيت بن عوض الرشيدي شكرة وتقديره لسعادة عميد كلية التربية على حضوره واهتمامه بالمبتكرين.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0270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598</TotalTime>
  <Words>88</Words>
  <Application>Microsoft Office PowerPoint</Application>
  <PresentationFormat>عرض على الشاشة (3:4)‏</PresentationFormat>
  <Paragraphs>4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مركز الابتكار يواصل تقديم المحاضرات التعريفية ومحطته الثانية في الزلفي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28</cp:revision>
  <dcterms:created xsi:type="dcterms:W3CDTF">2015-02-10T13:06:57Z</dcterms:created>
  <dcterms:modified xsi:type="dcterms:W3CDTF">2015-02-12T22:23:51Z</dcterms:modified>
</cp:coreProperties>
</file>