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63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972" y="6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08/05/36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9552" y="1412776"/>
            <a:ext cx="8208912" cy="1728192"/>
          </a:xfrm>
        </p:spPr>
        <p:txBody>
          <a:bodyPr>
            <a:normAutofit/>
          </a:bodyPr>
          <a:lstStyle/>
          <a:p>
            <a:pPr fontAlgn="t"/>
            <a:r>
              <a:rPr lang="en-US" sz="3600" dirty="0">
                <a:effectLst/>
              </a:rPr>
              <a:t>An Introductory Lecture about the Innovation Center in </a:t>
            </a:r>
            <a:r>
              <a:rPr lang="en-US" sz="3600" dirty="0" err="1">
                <a:effectLst/>
              </a:rPr>
              <a:t>Hawtat</a:t>
            </a:r>
            <a:r>
              <a:rPr lang="en-US" sz="3600" dirty="0">
                <a:effectLst/>
              </a:rPr>
              <a:t> </a:t>
            </a:r>
            <a:r>
              <a:rPr lang="en-US" sz="3600" dirty="0" err="1">
                <a:effectLst/>
              </a:rPr>
              <a:t>Sudair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539552" y="2204864"/>
            <a:ext cx="8121225" cy="4204989"/>
          </a:xfrm>
        </p:spPr>
        <p:txBody>
          <a:bodyPr>
            <a:normAutofit fontScale="85000" lnSpcReduction="20000"/>
          </a:bodyPr>
          <a:lstStyle/>
          <a:p>
            <a:pPr marL="0" indent="0" algn="l" rtl="0" fontAlgn="t">
              <a:buNone/>
            </a:pPr>
            <a:r>
              <a:rPr lang="en-US" b="1" dirty="0"/>
              <a:t>Dr. </a:t>
            </a:r>
            <a:r>
              <a:rPr lang="en-US" b="1" dirty="0" err="1"/>
              <a:t>Bakheet</a:t>
            </a:r>
            <a:r>
              <a:rPr lang="en-US" b="1" dirty="0"/>
              <a:t> A. Al-</a:t>
            </a:r>
            <a:r>
              <a:rPr lang="en-US" b="1" dirty="0" err="1"/>
              <a:t>Rasheedi</a:t>
            </a:r>
            <a:r>
              <a:rPr lang="en-US" b="1" dirty="0"/>
              <a:t> delivered an introductory lecture titled “ The Role Innovation Center in Supporting Your Own Project”. The lecture which was held at the College of Science &amp; Humanities in </a:t>
            </a:r>
            <a:r>
              <a:rPr lang="en-US" b="1" dirty="0" err="1"/>
              <a:t>Hawtat</a:t>
            </a:r>
            <a:r>
              <a:rPr lang="en-US" b="1" dirty="0"/>
              <a:t> </a:t>
            </a:r>
            <a:r>
              <a:rPr lang="en-US" b="1" dirty="0" err="1"/>
              <a:t>Sudair</a:t>
            </a:r>
            <a:r>
              <a:rPr lang="en-US" b="1" dirty="0"/>
              <a:t> focused on presenting the services provided by the center to students and faculty members. Inquiries were also answered by Dr. </a:t>
            </a:r>
            <a:r>
              <a:rPr lang="en-US" b="1" dirty="0" err="1"/>
              <a:t>Bakheet</a:t>
            </a:r>
            <a:r>
              <a:rPr lang="en-US" b="1" dirty="0"/>
              <a:t> and he announced the possibility of registration to receive financial support. The meeting was attended by the Dean of the College of Science &amp; Humanities in </a:t>
            </a:r>
            <a:r>
              <a:rPr lang="en-US" b="1" dirty="0" err="1"/>
              <a:t>Hawtat</a:t>
            </a:r>
            <a:r>
              <a:rPr lang="en-US" b="1" dirty="0"/>
              <a:t> </a:t>
            </a:r>
            <a:r>
              <a:rPr lang="en-US" b="1" dirty="0" err="1"/>
              <a:t>Sudair</a:t>
            </a:r>
            <a:r>
              <a:rPr lang="en-US" b="1" dirty="0"/>
              <a:t>, Dr. Tariq Al-</a:t>
            </a:r>
            <a:r>
              <a:rPr lang="en-US" b="1" dirty="0" err="1"/>
              <a:t>Bahlal</a:t>
            </a:r>
            <a:r>
              <a:rPr lang="en-US" b="1" dirty="0"/>
              <a:t> who noted that the students have received a number prizes at the 5th Scientific Conference. The event was aired to female section. Dr. Al-</a:t>
            </a:r>
            <a:r>
              <a:rPr lang="en-US" b="1" dirty="0" err="1"/>
              <a:t>Rasheedi</a:t>
            </a:r>
            <a:r>
              <a:rPr lang="en-US" b="1" dirty="0"/>
              <a:t> extended his thanks to the Dean of the College of Science &amp; Humanities in </a:t>
            </a:r>
            <a:r>
              <a:rPr lang="en-US" b="1" dirty="0" err="1"/>
              <a:t>Hawtat</a:t>
            </a:r>
            <a:r>
              <a:rPr lang="en-US" b="1" dirty="0"/>
              <a:t> </a:t>
            </a:r>
            <a:r>
              <a:rPr lang="en-US" b="1" dirty="0" err="1"/>
              <a:t>Sudair</a:t>
            </a:r>
            <a:r>
              <a:rPr lang="en-US" b="1" dirty="0"/>
              <a:t> for his support and presence.</a:t>
            </a:r>
          </a:p>
          <a:p>
            <a:pPr marL="0" indent="0" algn="l" rtl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346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2887</TotalTime>
  <Words>153</Words>
  <Application>Microsoft Office PowerPoint</Application>
  <PresentationFormat>عرض على الشاشة (3:4)‏</PresentationFormat>
  <Paragraphs>3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غلاف فني</vt:lpstr>
      <vt:lpstr>An Introductory Lecture about the Innovation Center in Hawtat Sudair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94</cp:revision>
  <dcterms:created xsi:type="dcterms:W3CDTF">2015-02-10T13:06:57Z</dcterms:created>
  <dcterms:modified xsi:type="dcterms:W3CDTF">2015-02-26T19:01:28Z</dcterms:modified>
</cp:coreProperties>
</file>