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The Role Innovation Center in Supporting Your Own Project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85000" lnSpcReduction="10000"/>
          </a:bodyPr>
          <a:lstStyle/>
          <a:p>
            <a:pPr marL="0" indent="0" algn="l" rtl="0" fontAlgn="t">
              <a:buNone/>
            </a:pPr>
            <a:r>
              <a:rPr lang="en-US" b="1" dirty="0"/>
              <a:t>You are invited to attend the introductory lecture titled “The Role Innovation Center in Supporting Your Own Project”. The lecture is organized by the Vice-</a:t>
            </a:r>
            <a:r>
              <a:rPr lang="en-US" b="1" dirty="0" err="1"/>
              <a:t>Rectorship</a:t>
            </a:r>
            <a:r>
              <a:rPr lang="en-US" b="1" dirty="0"/>
              <a:t> for Postgraduate Studies &amp; Scientific Research and delivered by Dr. </a:t>
            </a:r>
            <a:r>
              <a:rPr lang="en-US" b="1" dirty="0" err="1"/>
              <a:t>Bakheet</a:t>
            </a:r>
            <a:r>
              <a:rPr lang="en-US" b="1" dirty="0"/>
              <a:t> Al-</a:t>
            </a:r>
            <a:r>
              <a:rPr lang="en-US" b="1" dirty="0" err="1"/>
              <a:t>Rasheedi</a:t>
            </a:r>
            <a:r>
              <a:rPr lang="en-US" b="1" dirty="0"/>
              <a:t> as follow:</a:t>
            </a:r>
          </a:p>
          <a:p>
            <a:pPr marL="0" indent="0" algn="l" rtl="0" fontAlgn="t">
              <a:buNone/>
            </a:pPr>
            <a:r>
              <a:rPr lang="en-US" b="1" dirty="0"/>
              <a:t>1. College of Science &amp; Humanities in </a:t>
            </a:r>
            <a:r>
              <a:rPr lang="en-US" b="1" dirty="0" err="1"/>
              <a:t>Hawtat</a:t>
            </a:r>
            <a:r>
              <a:rPr lang="en-US" b="1" dirty="0"/>
              <a:t> </a:t>
            </a:r>
            <a:r>
              <a:rPr lang="en-US" b="1" dirty="0" err="1"/>
              <a:t>Sudair</a:t>
            </a:r>
            <a:r>
              <a:rPr lang="en-US" b="1" dirty="0"/>
              <a:t> 11-12 p.m. 6/6/1435</a:t>
            </a:r>
          </a:p>
          <a:p>
            <a:pPr marL="0" indent="0" algn="l" rtl="0" fontAlgn="t">
              <a:buNone/>
            </a:pPr>
            <a:r>
              <a:rPr lang="en-US" b="1" dirty="0"/>
              <a:t>2. College of Science in </a:t>
            </a:r>
            <a:r>
              <a:rPr lang="en-US" b="1" dirty="0" err="1"/>
              <a:t>Zulfi</a:t>
            </a:r>
            <a:r>
              <a:rPr lang="en-US" b="1" dirty="0"/>
              <a:t> 11-12 p.m. 7/6/1435</a:t>
            </a:r>
          </a:p>
          <a:p>
            <a:pPr marL="0" indent="0" algn="l" rtl="0" fontAlgn="t">
              <a:buNone/>
            </a:pPr>
            <a:r>
              <a:rPr lang="en-US" b="1" dirty="0"/>
              <a:t>3. College of Science &amp; Humanities in </a:t>
            </a:r>
            <a:r>
              <a:rPr lang="en-US" b="1" dirty="0" err="1"/>
              <a:t>Remah</a:t>
            </a:r>
            <a:r>
              <a:rPr lang="en-US" b="1" dirty="0"/>
              <a:t> 11-12 p.m. 9/6/1435</a:t>
            </a:r>
          </a:p>
          <a:p>
            <a:pPr marL="0" indent="0" algn="l" rtl="0" fontAlgn="t">
              <a:buNone/>
            </a:pPr>
            <a:r>
              <a:rPr lang="en-US" b="1" dirty="0"/>
              <a:t>4. College of Science &amp; Humanities in </a:t>
            </a:r>
            <a:r>
              <a:rPr lang="en-US" b="1" dirty="0" err="1"/>
              <a:t>Ghat</a:t>
            </a:r>
            <a:r>
              <a:rPr lang="en-US" b="1" dirty="0"/>
              <a:t> 11-12 p.m. 13/6/1435</a:t>
            </a:r>
          </a:p>
          <a:p>
            <a:pPr marL="0" indent="0" algn="l" rtl="0" fontAlgn="t">
              <a:buNone/>
            </a:pPr>
            <a:r>
              <a:rPr lang="en-US" b="1" dirty="0"/>
              <a:t>5. College of </a:t>
            </a:r>
            <a:r>
              <a:rPr lang="en-US" b="1" dirty="0" err="1"/>
              <a:t>Educaiton</a:t>
            </a:r>
            <a:r>
              <a:rPr lang="en-US" b="1" dirty="0"/>
              <a:t> in </a:t>
            </a:r>
            <a:r>
              <a:rPr lang="en-US" b="1" dirty="0" err="1"/>
              <a:t>Majmaah</a:t>
            </a:r>
            <a:r>
              <a:rPr lang="en-US" b="1" dirty="0"/>
              <a:t> 11-12 15/6/1435</a:t>
            </a:r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2886</TotalTime>
  <Words>112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Role Innovation Center in Supporting Your Own Project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93</cp:revision>
  <dcterms:created xsi:type="dcterms:W3CDTF">2015-02-10T13:06:57Z</dcterms:created>
  <dcterms:modified xsi:type="dcterms:W3CDTF">2015-02-26T18:59:43Z</dcterms:modified>
</cp:coreProperties>
</file>