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63" r:id="rId3"/>
    <p:sldId id="264" r:id="rId4"/>
    <p:sldId id="265"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972" y="6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08/05/36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08/05/36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08/05/36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08/05/36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08/05/36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08/05/36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08/05/36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08/05/36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08/05/36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08/05/36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08/05/36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08/05/36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9552" y="1412776"/>
            <a:ext cx="8208912" cy="1728192"/>
          </a:xfrm>
        </p:spPr>
        <p:txBody>
          <a:bodyPr>
            <a:normAutofit fontScale="90000"/>
          </a:bodyPr>
          <a:lstStyle/>
          <a:p>
            <a:pPr fontAlgn="t"/>
            <a:r>
              <a:rPr lang="en-US" sz="3600" dirty="0">
                <a:effectLst/>
              </a:rPr>
              <a:t>His Excellency the Vice-Rector for Postgraduate Studies &amp; Scientific Research Sings an Agreement of E-Publishing with Al-</a:t>
            </a:r>
            <a:r>
              <a:rPr lang="en-US" sz="3600" dirty="0" err="1">
                <a:effectLst/>
              </a:rPr>
              <a:t>Manhal</a:t>
            </a:r>
            <a:r>
              <a:rPr lang="en-US" sz="3600" dirty="0">
                <a:effectLst/>
              </a:rPr>
              <a:t> Company for Technology</a:t>
            </a:r>
            <a:endParaRPr lang="en-US" sz="3600" dirty="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39552" y="2204864"/>
            <a:ext cx="8121225" cy="4204989"/>
          </a:xfrm>
        </p:spPr>
        <p:txBody>
          <a:bodyPr>
            <a:normAutofit fontScale="85000" lnSpcReduction="20000"/>
          </a:bodyPr>
          <a:lstStyle/>
          <a:p>
            <a:pPr marL="0" indent="0" algn="l" rtl="0" fontAlgn="t">
              <a:buNone/>
            </a:pPr>
            <a:r>
              <a:rPr lang="en-US" b="1" dirty="0"/>
              <a:t>As </a:t>
            </a:r>
            <a:r>
              <a:rPr lang="en-US" b="1" dirty="0" err="1"/>
              <a:t>Majmaah</a:t>
            </a:r>
            <a:r>
              <a:rPr lang="en-US" b="1" dirty="0"/>
              <a:t> University is greatly concerned about electronic scientific publishing for its works including periodicals, books, conferences, symposiums and dissertations, the university represented by the Vice-Rector for Postgraduate Studies &amp; Scientific Research signed an agreement of e-publishing with the representative of Al-</a:t>
            </a:r>
            <a:r>
              <a:rPr lang="en-US" b="1" dirty="0" err="1"/>
              <a:t>Manhal</a:t>
            </a:r>
            <a:r>
              <a:rPr lang="en-US" b="1" dirty="0"/>
              <a:t> Company for Technology, Mr. Mohammad </a:t>
            </a:r>
            <a:r>
              <a:rPr lang="en-US" b="1" dirty="0" err="1"/>
              <a:t>Ateyyah</a:t>
            </a:r>
            <a:r>
              <a:rPr lang="en-US" b="1" dirty="0"/>
              <a:t> Al-</a:t>
            </a:r>
            <a:r>
              <a:rPr lang="en-US" b="1" dirty="0" err="1"/>
              <a:t>Shafie</a:t>
            </a:r>
            <a:r>
              <a:rPr lang="en-US" b="1" dirty="0"/>
              <a:t>, director of content development to publish the scientific &amp; cultural content of the University on the electronic system of Al-</a:t>
            </a:r>
            <a:r>
              <a:rPr lang="en-US" b="1" dirty="0" err="1"/>
              <a:t>Manhal</a:t>
            </a:r>
            <a:r>
              <a:rPr lang="en-US" b="1" dirty="0"/>
              <a:t>. The agreement which was signed on Wednesday 18th of </a:t>
            </a:r>
            <a:r>
              <a:rPr lang="en-US" b="1" dirty="0" err="1"/>
              <a:t>Jumad</a:t>
            </a:r>
            <a:r>
              <a:rPr lang="en-US" b="1" dirty="0"/>
              <a:t> Al-</a:t>
            </a:r>
            <a:r>
              <a:rPr lang="en-US" b="1" dirty="0" err="1"/>
              <a:t>Awwal</a:t>
            </a:r>
            <a:r>
              <a:rPr lang="en-US" b="1" dirty="0"/>
              <a:t> 1435/ 19th of March 2014 includes the preparation a database for the University works including periodicals, books, conferences, symposiums and dissertations to be published on its electronic platform which will be available a large number of researcher. </a:t>
            </a:r>
            <a:r>
              <a:rPr lang="en-US" dirty="0"/>
              <a:t/>
            </a:r>
            <a:br>
              <a:rPr lang="en-US" dirty="0"/>
            </a:br>
            <a:endParaRPr lang="en-US"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8534675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77500" lnSpcReduction="20000"/>
          </a:bodyPr>
          <a:lstStyle/>
          <a:p>
            <a:pPr algn="l" rtl="0"/>
            <a:r>
              <a:rPr lang="en-US" b="1" dirty="0"/>
              <a:t>This will obviously increase the opportunity of publishing more works of the University over the world. The Rector, Dr. Khalid S. Al-</a:t>
            </a:r>
            <a:r>
              <a:rPr lang="en-US" b="1" dirty="0" err="1"/>
              <a:t>Mugren</a:t>
            </a:r>
            <a:r>
              <a:rPr lang="en-US" b="1" dirty="0"/>
              <a:t> emphasized the concern of the University in expanding its education and electronic publishing which will help students to be updated and hone their research skills. He added that the agreement will contribute in the development of the University to make progress in the world ranking. Mr. Al-</a:t>
            </a:r>
            <a:r>
              <a:rPr lang="en-US" b="1" dirty="0" err="1"/>
              <a:t>Shafie</a:t>
            </a:r>
            <a:r>
              <a:rPr lang="en-US" b="1" dirty="0"/>
              <a:t> gave a speech where he mentioned that the academic work of </a:t>
            </a:r>
            <a:r>
              <a:rPr lang="en-US" b="1" dirty="0" err="1"/>
              <a:t>Majmaah</a:t>
            </a:r>
            <a:r>
              <a:rPr lang="en-US" b="1" dirty="0"/>
              <a:t> University will be a valuable asset to the database of Al-</a:t>
            </a:r>
            <a:r>
              <a:rPr lang="en-US" b="1" dirty="0" err="1"/>
              <a:t>Manhal</a:t>
            </a:r>
            <a:r>
              <a:rPr lang="en-US" b="1" dirty="0"/>
              <a:t> in Islamic, literary and scientific fields. He also made a reference to the procedures that will be undertaken by the company to facilitate the access to scientific and cultural knowledge among institutions of scientific research and higher education, universities and publishing houses in Arab world. He also noted that more than (100) universities have registered worldwide via the database of Al-</a:t>
            </a:r>
            <a:r>
              <a:rPr lang="en-US" b="1" dirty="0" err="1"/>
              <a:t>Manhal</a:t>
            </a:r>
            <a:r>
              <a:rPr lang="en-US" b="1" dirty="0"/>
              <a:t> Company</a:t>
            </a:r>
            <a:r>
              <a:rPr lang="en-US" b="1" dirty="0" smtClean="0"/>
              <a:t>.</a:t>
            </a:r>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2161796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85000" lnSpcReduction="20000"/>
          </a:bodyPr>
          <a:lstStyle/>
          <a:p>
            <a:pPr algn="l" rtl="0"/>
            <a:r>
              <a:rPr lang="en-US" b="1" dirty="0"/>
              <a:t> Mr. Al-</a:t>
            </a:r>
            <a:r>
              <a:rPr lang="en-US" b="1" dirty="0" err="1"/>
              <a:t>Shafie</a:t>
            </a:r>
            <a:r>
              <a:rPr lang="en-US" b="1" dirty="0"/>
              <a:t> mentioned that the database of Al-</a:t>
            </a:r>
            <a:r>
              <a:rPr lang="en-US" b="1" dirty="0" err="1"/>
              <a:t>Manhal</a:t>
            </a:r>
            <a:r>
              <a:rPr lang="en-US" b="1" dirty="0"/>
              <a:t> uses high level of technology and tools which specifies the percentage of quotation and protect the intellectual property of researchers against plagiarism. Mr. Ahmed Al-</a:t>
            </a:r>
            <a:r>
              <a:rPr lang="en-US" b="1" dirty="0" err="1"/>
              <a:t>Hamdan</a:t>
            </a:r>
            <a:r>
              <a:rPr lang="en-US" b="1" dirty="0"/>
              <a:t>, President of the Saudi Publishers Association and vice president of the Arab Publishers Association talked about the importance of electronic publishing in light of the increasing demand from academic institutions, universities and scientific centers for the Arabic electronic work which could be provided via an electronic platform of high quality that will provide a high level of security to the work all over the world. He recommended Al-</a:t>
            </a:r>
            <a:r>
              <a:rPr lang="en-US" b="1" dirty="0" err="1"/>
              <a:t>Manhal</a:t>
            </a:r>
            <a:r>
              <a:rPr lang="en-US" b="1" dirty="0"/>
              <a:t> platform to undertake this task which also provides regular reports about the usage of the work.</a:t>
            </a:r>
            <a:endParaRPr lang="en-US" dirty="0"/>
          </a:p>
          <a:p>
            <a:pPr algn="l" rtl="0"/>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74169760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2884</TotalTime>
  <Words>443</Words>
  <Application>Microsoft Office PowerPoint</Application>
  <PresentationFormat>عرض على الشاشة (3:4)‏</PresentationFormat>
  <Paragraphs>4</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غلاف فني</vt:lpstr>
      <vt:lpstr>His Excellency the Vice-Rector for Postgraduate Studies &amp; Scientific Research Sings an Agreement of E-Publishing with Al-Manhal Company for Technology</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92</cp:revision>
  <dcterms:created xsi:type="dcterms:W3CDTF">2015-02-10T13:06:57Z</dcterms:created>
  <dcterms:modified xsi:type="dcterms:W3CDTF">2015-02-26T18:58:11Z</dcterms:modified>
</cp:coreProperties>
</file>