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en-US" sz="3600" dirty="0">
                <a:effectLst/>
              </a:rPr>
              <a:t>His Excellency Patronizes the Ceremony of Signing Contracts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 lnSpcReduction="10000"/>
          </a:bodyPr>
          <a:lstStyle/>
          <a:p>
            <a:pPr marL="0" indent="0" algn="l" rtl="0" fontAlgn="t">
              <a:buNone/>
            </a:pPr>
            <a:r>
              <a:rPr lang="en-US" b="1" dirty="0"/>
              <a:t>Under the patronage of His Excellency the Rector Dr. Khalid S. Al-</a:t>
            </a:r>
            <a:r>
              <a:rPr lang="en-US" b="1" dirty="0" err="1"/>
              <a:t>Mugren</a:t>
            </a:r>
            <a:r>
              <a:rPr lang="en-US" b="1" dirty="0"/>
              <a:t>,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the Vice-Rector-Ship for Postgraduate Studies &amp; Scientific </a:t>
            </a:r>
            <a:r>
              <a:rPr lang="en-US" b="1" dirty="0" err="1"/>
              <a:t>Reseasrch</a:t>
            </a:r>
            <a:r>
              <a:rPr lang="en-US" b="1" dirty="0"/>
              <a:t> in collaboration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with the Research Chair Department organized a ceremony of signing the contract of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“ Al-Jazeera Newspaper Chair for Safety Media at </a:t>
            </a:r>
            <a:r>
              <a:rPr lang="en-US" b="1" dirty="0" err="1"/>
              <a:t>Majmaa</a:t>
            </a:r>
            <a:r>
              <a:rPr lang="en-US" b="1" dirty="0"/>
              <a:t> University”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on Wednesday 9th of </a:t>
            </a:r>
            <a:r>
              <a:rPr lang="en-US" b="1" dirty="0" err="1"/>
              <a:t>Jumaad</a:t>
            </a:r>
            <a:r>
              <a:rPr lang="en-US" b="1" dirty="0"/>
              <a:t> Al-</a:t>
            </a:r>
            <a:r>
              <a:rPr lang="en-US" b="1" dirty="0" err="1"/>
              <a:t>Akhir</a:t>
            </a:r>
            <a:r>
              <a:rPr lang="en-US" b="1" dirty="0"/>
              <a:t> 1435/ 9th of April 2014.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2880</TotalTime>
  <Words>47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His Excellency Patronizes the Ceremony of Signing Contracts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91</cp:revision>
  <dcterms:created xsi:type="dcterms:W3CDTF">2015-02-10T13:06:57Z</dcterms:created>
  <dcterms:modified xsi:type="dcterms:W3CDTF">2015-02-26T18:54:10Z</dcterms:modified>
</cp:coreProperties>
</file>