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8208912" cy="2304256"/>
          </a:xfrm>
        </p:spPr>
        <p:txBody>
          <a:bodyPr>
            <a:normAutofit fontScale="90000"/>
          </a:bodyPr>
          <a:lstStyle/>
          <a:p>
            <a:pPr fontAlgn="t"/>
            <a:r>
              <a:rPr lang="ar-SA" sz="3600" dirty="0">
                <a:effectLst/>
              </a:rPr>
              <a:t>برعاية معالي مدير الجامعة الدكتور خالد بن سعد المقرن </a:t>
            </a:r>
            <a:r>
              <a:rPr lang="ar-SA" sz="3600" dirty="0" smtClean="0">
                <a:effectLst/>
              </a:rPr>
              <a:t>تنظيم </a:t>
            </a:r>
            <a:r>
              <a:rPr lang="ar-SA" sz="3600" dirty="0">
                <a:effectLst/>
              </a:rPr>
              <a:t>الوكالة حفل توقيع العقود بالتعاون مع إدارة الكراسي</a:t>
            </a:r>
            <a:br>
              <a:rPr lang="ar-SA" sz="3600" dirty="0">
                <a:effectLst/>
              </a:rPr>
            </a:br>
            <a:r>
              <a:rPr lang="ar-SA" sz="3600" dirty="0">
                <a:effectLst/>
              </a:rPr>
              <a:t/>
            </a:r>
            <a:br>
              <a:rPr lang="ar-SA" sz="3600" dirty="0">
                <a:effectLst/>
              </a:rPr>
            </a:b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2276872"/>
            <a:ext cx="8136904" cy="4812779"/>
          </a:xfrm>
        </p:spPr>
        <p:txBody>
          <a:bodyPr>
            <a:normAutofit/>
          </a:bodyPr>
          <a:lstStyle/>
          <a:p>
            <a:pPr marL="0" indent="0" algn="ctr" fontAlgn="t">
              <a:buNone/>
            </a:pPr>
            <a:r>
              <a:rPr lang="ar-SA" b="1" dirty="0"/>
              <a:t>برعاية معالي مدير الجامعة الدكتور خالد بن سعد المقرن</a:t>
            </a:r>
          </a:p>
          <a:p>
            <a:pPr marL="0" indent="0" algn="ctr" fontAlgn="t">
              <a:buNone/>
            </a:pPr>
            <a:r>
              <a:rPr lang="ar-SA" b="1" dirty="0"/>
              <a:t>تنظم وكالة الجامعة للدراسات العليا والبحث العلمي</a:t>
            </a:r>
          </a:p>
          <a:p>
            <a:pPr marL="0" indent="0" algn="ctr" fontAlgn="t">
              <a:buNone/>
            </a:pPr>
            <a:r>
              <a:rPr lang="ar-SA" b="1" dirty="0"/>
              <a:t>بالتعاون مع إدارة الكراسي البحثية</a:t>
            </a:r>
          </a:p>
          <a:p>
            <a:pPr marL="0" indent="0" algn="ctr" fontAlgn="t">
              <a:buNone/>
            </a:pPr>
            <a:r>
              <a:rPr lang="ar-SA" b="1" dirty="0"/>
              <a:t>حفل توقيع عقد</a:t>
            </a:r>
            <a:br>
              <a:rPr lang="ar-SA" b="1" dirty="0"/>
            </a:br>
            <a:r>
              <a:rPr lang="ar-SA" b="1" dirty="0"/>
              <a:t>" كرسي صحيفة الجزيرة للإعلام الأمني بجامعة المجمعة "</a:t>
            </a:r>
          </a:p>
          <a:p>
            <a:pPr marL="0" indent="0" algn="ctr" fontAlgn="t">
              <a:buNone/>
            </a:pPr>
            <a:r>
              <a:rPr lang="ar-SA" b="1" dirty="0"/>
              <a:t>الأربعاء 9 جمادى الأخرى 1435 هـ</a:t>
            </a:r>
          </a:p>
          <a:p>
            <a:pPr marL="0" indent="0" algn="ctr" fontAlgn="t">
              <a:buNone/>
            </a:pPr>
            <a:r>
              <a:rPr lang="ar-SA" b="1" dirty="0"/>
              <a:t>الموافق 9 ابريل 2014 م</a:t>
            </a:r>
          </a:p>
          <a:p>
            <a:pPr marL="0" indent="0" algn="ctr" fontAlgn="t">
              <a:buNone/>
            </a:pPr>
            <a:r>
              <a:rPr lang="ar-SA" b="1" dirty="0"/>
              <a:t>الساعة الحادية عشرة صباحاً</a:t>
            </a:r>
          </a:p>
          <a:p>
            <a:pPr marL="0" indent="0" algn="ctr" fontAlgn="t">
              <a:buNone/>
            </a:pPr>
            <a:r>
              <a:rPr lang="ar-SA" b="1" dirty="0"/>
              <a:t> بمسرح المدينة الجامعية</a:t>
            </a:r>
          </a:p>
          <a:p>
            <a:pPr marL="0" indent="0" algn="ctr">
              <a:buNone/>
            </a:pPr>
            <a:r>
              <a:rPr lang="ar-SA" dirty="0"/>
              <a:t/>
            </a:r>
            <a:br>
              <a:rPr lang="ar-SA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588</TotalTime>
  <Words>42</Words>
  <Application>Microsoft Office PowerPoint</Application>
  <PresentationFormat>عرض على الشاشة (3:4)‏</PresentationFormat>
  <Paragraphs>10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برعاية معالي مدير الجامعة الدكتور خالد بن سعد المقرن تنظيم الوكالة حفل توقيع العقود بالتعاون مع إدارة الكراسي 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24</cp:revision>
  <dcterms:created xsi:type="dcterms:W3CDTF">2015-02-10T13:06:57Z</dcterms:created>
  <dcterms:modified xsi:type="dcterms:W3CDTF">2015-02-12T22:14:07Z</dcterms:modified>
</cp:coreProperties>
</file>